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ppt/tags/tag18.xml" ContentType="application/vnd.openxmlformats-officedocument.presentationml.tags+xml"/>
  <Override PartName="/ppt/notesSlides/notesSlide17.xml" ContentType="application/vnd.openxmlformats-officedocument.presentationml.notesSlide+xml"/>
  <Override PartName="/ppt/tags/tag19.xml" ContentType="application/vnd.openxmlformats-officedocument.presentationml.tags+xml"/>
  <Override PartName="/ppt/notesSlides/notesSlide18.xml" ContentType="application/vnd.openxmlformats-officedocument.presentationml.notesSlide+xml"/>
  <Override PartName="/ppt/tags/tag20.xml" ContentType="application/vnd.openxmlformats-officedocument.presentationml.tags+xml"/>
  <Override PartName="/ppt/notesSlides/notesSlide19.xml" ContentType="application/vnd.openxmlformats-officedocument.presentationml.notesSlide+xml"/>
  <Override PartName="/ppt/tags/tag21.xml" ContentType="application/vnd.openxmlformats-officedocument.presentationml.tags+xml"/>
  <Override PartName="/ppt/notesSlides/notesSlide20.xml" ContentType="application/vnd.openxmlformats-officedocument.presentationml.notesSlide+xml"/>
  <Override PartName="/ppt/tags/tag22.xml" ContentType="application/vnd.openxmlformats-officedocument.presentationml.tags+xml"/>
  <Override PartName="/ppt/notesSlides/notesSlide21.xml" ContentType="application/vnd.openxmlformats-officedocument.presentationml.notesSlide+xml"/>
  <Override PartName="/ppt/tags/tag23.xml" ContentType="application/vnd.openxmlformats-officedocument.presentationml.tags+xml"/>
  <Override PartName="/ppt/notesSlides/notesSlide22.xml" ContentType="application/vnd.openxmlformats-officedocument.presentationml.notesSlide+xml"/>
  <Override PartName="/ppt/tags/tag24.xml" ContentType="application/vnd.openxmlformats-officedocument.presentationml.tags+xml"/>
  <Override PartName="/ppt/notesSlides/notesSlide23.xml" ContentType="application/vnd.openxmlformats-officedocument.presentationml.notesSlide+xml"/>
  <Override PartName="/ppt/tags/tag25.xml" ContentType="application/vnd.openxmlformats-officedocument.presentationml.tags+xml"/>
  <Override PartName="/ppt/notesSlides/notesSlide24.xml" ContentType="application/vnd.openxmlformats-officedocument.presentationml.notesSlide+xml"/>
  <Override PartName="/ppt/tags/tag26.xml" ContentType="application/vnd.openxmlformats-officedocument.presentationml.tags+xml"/>
  <Override PartName="/ppt/notesSlides/notesSlide25.xml" ContentType="application/vnd.openxmlformats-officedocument.presentationml.notesSlide+xml"/>
  <Override PartName="/ppt/tags/tag27.xml" ContentType="application/vnd.openxmlformats-officedocument.presentationml.tags+xml"/>
  <Override PartName="/ppt/notesSlides/notesSlide26.xml" ContentType="application/vnd.openxmlformats-officedocument.presentationml.notesSlide+xml"/>
  <Override PartName="/ppt/tags/tag28.xml" ContentType="application/vnd.openxmlformats-officedocument.presentationml.tags+xml"/>
  <Override PartName="/ppt/notesSlides/notesSlide27.xml" ContentType="application/vnd.openxmlformats-officedocument.presentationml.notesSlide+xml"/>
  <Override PartName="/ppt/tags/tag29.xml" ContentType="application/vnd.openxmlformats-officedocument.presentationml.tags+xml"/>
  <Override PartName="/ppt/notesSlides/notesSlide28.xml" ContentType="application/vnd.openxmlformats-officedocument.presentationml.notesSlide+xml"/>
  <Override PartName="/ppt/tags/tag30.xml" ContentType="application/vnd.openxmlformats-officedocument.presentationml.tags+xml"/>
  <Override PartName="/ppt/notesSlides/notesSlide29.xml" ContentType="application/vnd.openxmlformats-officedocument.presentationml.notesSlide+xml"/>
  <Override PartName="/ppt/tags/tag31.xml" ContentType="application/vnd.openxmlformats-officedocument.presentationml.tags+xml"/>
  <Override PartName="/ppt/notesSlides/notesSlide30.xml" ContentType="application/vnd.openxmlformats-officedocument.presentationml.notesSlide+xml"/>
  <Override PartName="/ppt/tags/tag32.xml" ContentType="application/vnd.openxmlformats-officedocument.presentationml.tags+xml"/>
  <Override PartName="/ppt/notesSlides/notesSlide31.xml" ContentType="application/vnd.openxmlformats-officedocument.presentationml.notesSlide+xml"/>
  <Override PartName="/ppt/tags/tag33.xml" ContentType="application/vnd.openxmlformats-officedocument.presentationml.tags+xml"/>
  <Override PartName="/ppt/notesSlides/notesSlide32.xml" ContentType="application/vnd.openxmlformats-officedocument.presentationml.notesSlide+xml"/>
  <Override PartName="/ppt/tags/tag34.xml" ContentType="application/vnd.openxmlformats-officedocument.presentationml.tags+xml"/>
  <Override PartName="/ppt/notesSlides/notesSlide33.xml" ContentType="application/vnd.openxmlformats-officedocument.presentationml.notesSlide+xml"/>
  <Override PartName="/ppt/tags/tag35.xml" ContentType="application/vnd.openxmlformats-officedocument.presentationml.tags+xml"/>
  <Override PartName="/ppt/notesSlides/notesSlide34.xml" ContentType="application/vnd.openxmlformats-officedocument.presentationml.notesSlide+xml"/>
  <Override PartName="/ppt/tags/tag36.xml" ContentType="application/vnd.openxmlformats-officedocument.presentationml.tags+xml"/>
  <Override PartName="/ppt/notesSlides/notesSlide35.xml" ContentType="application/vnd.openxmlformats-officedocument.presentationml.notesSlide+xml"/>
  <Override PartName="/ppt/tags/tag37.xml" ContentType="application/vnd.openxmlformats-officedocument.presentationml.tags+xml"/>
  <Override PartName="/ppt/notesSlides/notesSlide36.xml" ContentType="application/vnd.openxmlformats-officedocument.presentationml.notesSlide+xml"/>
  <Override PartName="/ppt/tags/tag38.xml" ContentType="application/vnd.openxmlformats-officedocument.presentationml.tags+xml"/>
  <Override PartName="/ppt/notesSlides/notesSlide37.xml" ContentType="application/vnd.openxmlformats-officedocument.presentationml.notesSlide+xml"/>
  <Override PartName="/ppt/tags/tag39.xml" ContentType="application/vnd.openxmlformats-officedocument.presentationml.tags+xml"/>
  <Override PartName="/ppt/notesSlides/notesSlide38.xml" ContentType="application/vnd.openxmlformats-officedocument.presentationml.notesSlide+xml"/>
  <Override PartName="/ppt/tags/tag40.xml" ContentType="application/vnd.openxmlformats-officedocument.presentationml.tags+xml"/>
  <Override PartName="/ppt/notesSlides/notesSlide39.xml" ContentType="application/vnd.openxmlformats-officedocument.presentationml.notesSlide+xml"/>
  <Override PartName="/ppt/tags/tag41.xml" ContentType="application/vnd.openxmlformats-officedocument.presentationml.tags+xml"/>
  <Override PartName="/ppt/notesSlides/notesSlide40.xml" ContentType="application/vnd.openxmlformats-officedocument.presentationml.notesSlide+xml"/>
  <Override PartName="/ppt/tags/tag42.xml" ContentType="application/vnd.openxmlformats-officedocument.presentationml.tags+xml"/>
  <Override PartName="/ppt/notesSlides/notesSlide41.xml" ContentType="application/vnd.openxmlformats-officedocument.presentationml.notesSlide+xml"/>
  <Override PartName="/ppt/tags/tag43.xml" ContentType="application/vnd.openxmlformats-officedocument.presentationml.tags+xml"/>
  <Override PartName="/ppt/notesSlides/notesSlide42.xml" ContentType="application/vnd.openxmlformats-officedocument.presentationml.notesSlide+xml"/>
  <Override PartName="/ppt/tags/tag44.xml" ContentType="application/vnd.openxmlformats-officedocument.presentationml.tags+xml"/>
  <Override PartName="/ppt/notesSlides/notesSlide43.xml" ContentType="application/vnd.openxmlformats-officedocument.presentationml.notesSlide+xml"/>
  <Override PartName="/ppt/tags/tag45.xml" ContentType="application/vnd.openxmlformats-officedocument.presentationml.tags+xml"/>
  <Override PartName="/ppt/notesSlides/notesSlide44.xml" ContentType="application/vnd.openxmlformats-officedocument.presentationml.notesSlide+xml"/>
  <Override PartName="/ppt/tags/tag46.xml" ContentType="application/vnd.openxmlformats-officedocument.presentationml.tags+xml"/>
  <Override PartName="/ppt/notesSlides/notesSlide45.xml" ContentType="application/vnd.openxmlformats-officedocument.presentationml.notesSlide+xml"/>
  <Override PartName="/ppt/tags/tag47.xml" ContentType="application/vnd.openxmlformats-officedocument.presentationml.tags+xml"/>
  <Override PartName="/ppt/notesSlides/notesSlide46.xml" ContentType="application/vnd.openxmlformats-officedocument.presentationml.notesSlide+xml"/>
  <Override PartName="/ppt/tags/tag48.xml" ContentType="application/vnd.openxmlformats-officedocument.presentationml.tags+xml"/>
  <Override PartName="/ppt/notesSlides/notesSlide47.xml" ContentType="application/vnd.openxmlformats-officedocument.presentationml.notesSlide+xml"/>
  <Override PartName="/ppt/tags/tag49.xml" ContentType="application/vnd.openxmlformats-officedocument.presentationml.tags+xml"/>
  <Override PartName="/ppt/notesSlides/notesSlide48.xml" ContentType="application/vnd.openxmlformats-officedocument.presentationml.notesSlide+xml"/>
  <Override PartName="/ppt/tags/tag50.xml" ContentType="application/vnd.openxmlformats-officedocument.presentationml.tags+xml"/>
  <Override PartName="/ppt/notesSlides/notesSlide49.xml" ContentType="application/vnd.openxmlformats-officedocument.presentationml.notesSlide+xml"/>
  <Override PartName="/ppt/tags/tag51.xml" ContentType="application/vnd.openxmlformats-officedocument.presentationml.tags+xml"/>
  <Override PartName="/ppt/notesSlides/notesSlide50.xml" ContentType="application/vnd.openxmlformats-officedocument.presentationml.notesSlide+xml"/>
  <Override PartName="/ppt/tags/tag52.xml" ContentType="application/vnd.openxmlformats-officedocument.presentationml.tags+xml"/>
  <Override PartName="/ppt/notesSlides/notesSlide51.xml" ContentType="application/vnd.openxmlformats-officedocument.presentationml.notesSlide+xml"/>
  <Override PartName="/ppt/tags/tag53.xml" ContentType="application/vnd.openxmlformats-officedocument.presentationml.tags+xml"/>
  <Override PartName="/ppt/notesSlides/notesSlide52.xml" ContentType="application/vnd.openxmlformats-officedocument.presentationml.notesSlide+xml"/>
  <Override PartName="/ppt/tags/tag54.xml" ContentType="application/vnd.openxmlformats-officedocument.presentationml.tags+xml"/>
  <Override PartName="/ppt/notesSlides/notesSlide53.xml" ContentType="application/vnd.openxmlformats-officedocument.presentationml.notesSlide+xml"/>
  <Override PartName="/ppt/tags/tag55.xml" ContentType="application/vnd.openxmlformats-officedocument.presentationml.tags+xml"/>
  <Override PartName="/ppt/notesSlides/notesSlide54.xml" ContentType="application/vnd.openxmlformats-officedocument.presentationml.notesSlide+xml"/>
  <Override PartName="/ppt/tags/tag56.xml" ContentType="application/vnd.openxmlformats-officedocument.presentationml.tags+xml"/>
  <Override PartName="/ppt/notesSlides/notesSlide55.xml" ContentType="application/vnd.openxmlformats-officedocument.presentationml.notesSlide+xml"/>
  <Override PartName="/ppt/tags/tag57.xml" ContentType="application/vnd.openxmlformats-officedocument.presentationml.tags+xml"/>
  <Override PartName="/ppt/notesSlides/notesSlide56.xml" ContentType="application/vnd.openxmlformats-officedocument.presentationml.notesSlide+xml"/>
  <Override PartName="/ppt/tags/tag58.xml" ContentType="application/vnd.openxmlformats-officedocument.presentationml.tags+xml"/>
  <Override PartName="/ppt/notesSlides/notesSlide57.xml" ContentType="application/vnd.openxmlformats-officedocument.presentationml.notesSlide+xml"/>
  <Override PartName="/ppt/tags/tag59.xml" ContentType="application/vnd.openxmlformats-officedocument.presentationml.tags+xml"/>
  <Override PartName="/ppt/notesSlides/notesSlide58.xml" ContentType="application/vnd.openxmlformats-officedocument.presentationml.notesSlide+xml"/>
  <Override PartName="/ppt/tags/tag60.xml" ContentType="application/vnd.openxmlformats-officedocument.presentationml.tags+xml"/>
  <Override PartName="/ppt/notesSlides/notesSlide59.xml" ContentType="application/vnd.openxmlformats-officedocument.presentationml.notesSlide+xml"/>
  <Override PartName="/ppt/tags/tag61.xml" ContentType="application/vnd.openxmlformats-officedocument.presentationml.tags+xml"/>
  <Override PartName="/ppt/notesSlides/notesSlide60.xml" ContentType="application/vnd.openxmlformats-officedocument.presentationml.notesSlide+xml"/>
  <Override PartName="/ppt/tags/tag62.xml" ContentType="application/vnd.openxmlformats-officedocument.presentationml.tags+xml"/>
  <Override PartName="/ppt/notesSlides/notesSlide61.xml" ContentType="application/vnd.openxmlformats-officedocument.presentationml.notesSlide+xml"/>
  <Override PartName="/ppt/tags/tag63.xml" ContentType="application/vnd.openxmlformats-officedocument.presentationml.tags+xml"/>
  <Override PartName="/ppt/notesSlides/notesSlide62.xml" ContentType="application/vnd.openxmlformats-officedocument.presentationml.notesSlide+xml"/>
  <Override PartName="/ppt/tags/tag64.xml" ContentType="application/vnd.openxmlformats-officedocument.presentationml.tags+xml"/>
  <Override PartName="/ppt/notesSlides/notesSlide63.xml" ContentType="application/vnd.openxmlformats-officedocument.presentationml.notesSlide+xml"/>
  <Override PartName="/ppt/tags/tag65.xml" ContentType="application/vnd.openxmlformats-officedocument.presentationml.tags+xml"/>
  <Override PartName="/ppt/notesSlides/notesSlide64.xml" ContentType="application/vnd.openxmlformats-officedocument.presentationml.notesSlide+xml"/>
  <Override PartName="/ppt/tags/tag66.xml" ContentType="application/vnd.openxmlformats-officedocument.presentationml.tags+xml"/>
  <Override PartName="/ppt/notesSlides/notesSlide65.xml" ContentType="application/vnd.openxmlformats-officedocument.presentationml.notesSlide+xml"/>
  <Override PartName="/ppt/tags/tag67.xml" ContentType="application/vnd.openxmlformats-officedocument.presentationml.tags+xml"/>
  <Override PartName="/ppt/notesSlides/notesSlide66.xml" ContentType="application/vnd.openxmlformats-officedocument.presentationml.notesSlide+xml"/>
  <Override PartName="/ppt/tags/tag68.xml" ContentType="application/vnd.openxmlformats-officedocument.presentationml.tags+xml"/>
  <Override PartName="/ppt/notesSlides/notesSlide67.xml" ContentType="application/vnd.openxmlformats-officedocument.presentationml.notesSlide+xml"/>
  <Override PartName="/ppt/tags/tag69.xml" ContentType="application/vnd.openxmlformats-officedocument.presentationml.tags+xml"/>
  <Override PartName="/ppt/notesSlides/notesSlide68.xml" ContentType="application/vnd.openxmlformats-officedocument.presentationml.notesSlide+xml"/>
  <Override PartName="/ppt/tags/tag70.xml" ContentType="application/vnd.openxmlformats-officedocument.presentationml.tags+xml"/>
  <Override PartName="/ppt/notesSlides/notesSlide69.xml" ContentType="application/vnd.openxmlformats-officedocument.presentationml.notesSlide+xml"/>
  <Override PartName="/ppt/tags/tag71.xml" ContentType="application/vnd.openxmlformats-officedocument.presentationml.tags+xml"/>
  <Override PartName="/ppt/notesSlides/notesSlide70.xml" ContentType="application/vnd.openxmlformats-officedocument.presentationml.notesSlide+xml"/>
  <Override PartName="/ppt/tags/tag72.xml" ContentType="application/vnd.openxmlformats-officedocument.presentationml.tags+xml"/>
  <Override PartName="/ppt/notesSlides/notesSlide71.xml" ContentType="application/vnd.openxmlformats-officedocument.presentationml.notesSlide+xml"/>
  <Override PartName="/ppt/tags/tag73.xml" ContentType="application/vnd.openxmlformats-officedocument.presentationml.tags+xml"/>
  <Override PartName="/ppt/notesSlides/notesSlide72.xml" ContentType="application/vnd.openxmlformats-officedocument.presentationml.notesSlide+xml"/>
  <Override PartName="/ppt/tags/tag74.xml" ContentType="application/vnd.openxmlformats-officedocument.presentationml.tags+xml"/>
  <Override PartName="/ppt/notesSlides/notesSlide73.xml" ContentType="application/vnd.openxmlformats-officedocument.presentationml.notesSlide+xml"/>
  <Override PartName="/ppt/tags/tag75.xml" ContentType="application/vnd.openxmlformats-officedocument.presentationml.tags+xml"/>
  <Override PartName="/ppt/notesSlides/notesSlide74.xml" ContentType="application/vnd.openxmlformats-officedocument.presentationml.notesSlide+xml"/>
  <Override PartName="/ppt/tags/tag76.xml" ContentType="application/vnd.openxmlformats-officedocument.presentationml.tags+xml"/>
  <Override PartName="/ppt/notesSlides/notesSlide75.xml" ContentType="application/vnd.openxmlformats-officedocument.presentationml.notesSlide+xml"/>
  <Override PartName="/ppt/tags/tag77.xml" ContentType="application/vnd.openxmlformats-officedocument.presentationml.tags+xml"/>
  <Override PartName="/ppt/notesSlides/notesSlide76.xml" ContentType="application/vnd.openxmlformats-officedocument.presentationml.notesSlide+xml"/>
  <Override PartName="/ppt/tags/tag78.xml" ContentType="application/vnd.openxmlformats-officedocument.presentationml.tags+xml"/>
  <Override PartName="/ppt/notesSlides/notesSlide77.xml" ContentType="application/vnd.openxmlformats-officedocument.presentationml.notesSlide+xml"/>
  <Override PartName="/ppt/tags/tag79.xml" ContentType="application/vnd.openxmlformats-officedocument.presentationml.tags+xml"/>
  <Override PartName="/ppt/notesSlides/notesSlide78.xml" ContentType="application/vnd.openxmlformats-officedocument.presentationml.notesSlide+xml"/>
  <Override PartName="/ppt/tags/tag80.xml" ContentType="application/vnd.openxmlformats-officedocument.presentationml.tags+xml"/>
  <Override PartName="/ppt/notesSlides/notesSlide79.xml" ContentType="application/vnd.openxmlformats-officedocument.presentationml.notesSlide+xml"/>
  <Override PartName="/ppt/tags/tag81.xml" ContentType="application/vnd.openxmlformats-officedocument.presentationml.tags+xml"/>
  <Override PartName="/ppt/notesSlides/notesSlide80.xml" ContentType="application/vnd.openxmlformats-officedocument.presentationml.notesSlide+xml"/>
  <Override PartName="/ppt/tags/tag82.xml" ContentType="application/vnd.openxmlformats-officedocument.presentationml.tags+xml"/>
  <Override PartName="/ppt/notesSlides/notesSlide81.xml" ContentType="application/vnd.openxmlformats-officedocument.presentationml.notesSlide+xml"/>
  <Override PartName="/ppt/tags/tag83.xml" ContentType="application/vnd.openxmlformats-officedocument.presentationml.tags+xml"/>
  <Override PartName="/ppt/notesSlides/notesSlide82.xml" ContentType="application/vnd.openxmlformats-officedocument.presentationml.notesSlide+xml"/>
  <Override PartName="/ppt/tags/tag84.xml" ContentType="application/vnd.openxmlformats-officedocument.presentationml.tags+xml"/>
  <Override PartName="/ppt/notesSlides/notesSlide83.xml" ContentType="application/vnd.openxmlformats-officedocument.presentationml.notesSlide+xml"/>
  <Override PartName="/ppt/tags/tag85.xml" ContentType="application/vnd.openxmlformats-officedocument.presentationml.tags+xml"/>
  <Override PartName="/ppt/notesSlides/notesSlide84.xml" ContentType="application/vnd.openxmlformats-officedocument.presentationml.notesSlide+xml"/>
  <Override PartName="/ppt/tags/tag86.xml" ContentType="application/vnd.openxmlformats-officedocument.presentationml.tags+xml"/>
  <Override PartName="/ppt/notesSlides/notesSlide85.xml" ContentType="application/vnd.openxmlformats-officedocument.presentationml.notesSlide+xml"/>
  <Override PartName="/ppt/tags/tag87.xml" ContentType="application/vnd.openxmlformats-officedocument.presentationml.tags+xml"/>
  <Override PartName="/ppt/notesSlides/notesSlide86.xml" ContentType="application/vnd.openxmlformats-officedocument.presentationml.notesSlide+xml"/>
  <Override PartName="/ppt/tags/tag88.xml" ContentType="application/vnd.openxmlformats-officedocument.presentationml.tags+xml"/>
  <Override PartName="/ppt/notesSlides/notesSlide87.xml" ContentType="application/vnd.openxmlformats-officedocument.presentationml.notesSlide+xml"/>
  <Override PartName="/ppt/tags/tag89.xml" ContentType="application/vnd.openxmlformats-officedocument.presentationml.tags+xml"/>
  <Override PartName="/ppt/notesSlides/notesSlide88.xml" ContentType="application/vnd.openxmlformats-officedocument.presentationml.notesSlide+xml"/>
  <Override PartName="/ppt/tags/tag90.xml" ContentType="application/vnd.openxmlformats-officedocument.presentationml.tags+xml"/>
  <Override PartName="/ppt/notesSlides/notesSlide89.xml" ContentType="application/vnd.openxmlformats-officedocument.presentationml.notesSlide+xml"/>
  <Override PartName="/ppt/tags/tag91.xml" ContentType="application/vnd.openxmlformats-officedocument.presentationml.tags+xml"/>
  <Override PartName="/ppt/notesSlides/notesSlide90.xml" ContentType="application/vnd.openxmlformats-officedocument.presentationml.notesSlide+xml"/>
  <Override PartName="/ppt/tags/tag92.xml" ContentType="application/vnd.openxmlformats-officedocument.presentationml.tags+xml"/>
  <Override PartName="/ppt/notesSlides/notesSlide91.xml" ContentType="application/vnd.openxmlformats-officedocument.presentationml.notesSlide+xml"/>
  <Override PartName="/ppt/tags/tag93.xml" ContentType="application/vnd.openxmlformats-officedocument.presentationml.tags+xml"/>
  <Override PartName="/ppt/notesSlides/notesSlide92.xml" ContentType="application/vnd.openxmlformats-officedocument.presentationml.notesSlide+xml"/>
  <Override PartName="/ppt/tags/tag94.xml" ContentType="application/vnd.openxmlformats-officedocument.presentationml.tags+xml"/>
  <Override PartName="/ppt/notesSlides/notesSlide93.xml" ContentType="application/vnd.openxmlformats-officedocument.presentationml.notesSlide+xml"/>
  <Override PartName="/ppt/tags/tag95.xml" ContentType="application/vnd.openxmlformats-officedocument.presentationml.tags+xml"/>
  <Override PartName="/ppt/notesSlides/notesSlide94.xml" ContentType="application/vnd.openxmlformats-officedocument.presentationml.notesSlide+xml"/>
  <Override PartName="/ppt/tags/tag96.xml" ContentType="application/vnd.openxmlformats-officedocument.presentationml.tags+xml"/>
  <Override PartName="/ppt/notesSlides/notesSlide95.xml" ContentType="application/vnd.openxmlformats-officedocument.presentationml.notesSlide+xml"/>
  <Override PartName="/ppt/tags/tag97.xml" ContentType="application/vnd.openxmlformats-officedocument.presentationml.tags+xml"/>
  <Override PartName="/ppt/notesSlides/notesSlide96.xml" ContentType="application/vnd.openxmlformats-officedocument.presentationml.notesSlide+xml"/>
  <Override PartName="/ppt/tags/tag98.xml" ContentType="application/vnd.openxmlformats-officedocument.presentationml.tags+xml"/>
  <Override PartName="/ppt/notesSlides/notesSlide97.xml" ContentType="application/vnd.openxmlformats-officedocument.presentationml.notesSlide+xml"/>
  <Override PartName="/ppt/tags/tag99.xml" ContentType="application/vnd.openxmlformats-officedocument.presentationml.tags+xml"/>
  <Override PartName="/ppt/notesSlides/notesSlide98.xml" ContentType="application/vnd.openxmlformats-officedocument.presentationml.notesSlide+xml"/>
  <Override PartName="/ppt/tags/tag100.xml" ContentType="application/vnd.openxmlformats-officedocument.presentationml.tags+xml"/>
  <Override PartName="/ppt/notesSlides/notesSlide99.xml" ContentType="application/vnd.openxmlformats-officedocument.presentationml.notesSlide+xml"/>
  <Override PartName="/ppt/tags/tag101.xml" ContentType="application/vnd.openxmlformats-officedocument.presentationml.tags+xml"/>
  <Override PartName="/ppt/notesSlides/notesSlide100.xml" ContentType="application/vnd.openxmlformats-officedocument.presentationml.notesSlide+xml"/>
  <Override PartName="/ppt/tags/tag102.xml" ContentType="application/vnd.openxmlformats-officedocument.presentationml.tags+xml"/>
  <Override PartName="/ppt/notesSlides/notesSlide101.xml" ContentType="application/vnd.openxmlformats-officedocument.presentationml.notesSlide+xml"/>
  <Override PartName="/ppt/tags/tag103.xml" ContentType="application/vnd.openxmlformats-officedocument.presentationml.tags+xml"/>
  <Override PartName="/ppt/notesSlides/notesSlide102.xml" ContentType="application/vnd.openxmlformats-officedocument.presentationml.notesSlide+xml"/>
  <Override PartName="/ppt/tags/tag104.xml" ContentType="application/vnd.openxmlformats-officedocument.presentationml.tags+xml"/>
  <Override PartName="/ppt/notesSlides/notesSlide10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08"/>
  </p:notesMasterIdLst>
  <p:sldIdLst>
    <p:sldId id="256" r:id="rId5"/>
    <p:sldId id="4749" r:id="rId6"/>
    <p:sldId id="4597" r:id="rId7"/>
    <p:sldId id="4586" r:id="rId8"/>
    <p:sldId id="4603" r:id="rId9"/>
    <p:sldId id="4708" r:id="rId10"/>
    <p:sldId id="4728" r:id="rId11"/>
    <p:sldId id="4729" r:id="rId12"/>
    <p:sldId id="4730" r:id="rId13"/>
    <p:sldId id="4731" r:id="rId14"/>
    <p:sldId id="4732" r:id="rId15"/>
    <p:sldId id="4733" r:id="rId16"/>
    <p:sldId id="4734" r:id="rId17"/>
    <p:sldId id="4745" r:id="rId18"/>
    <p:sldId id="4746" r:id="rId19"/>
    <p:sldId id="4709" r:id="rId20"/>
    <p:sldId id="4710" r:id="rId21"/>
    <p:sldId id="4711" r:id="rId22"/>
    <p:sldId id="4714" r:id="rId23"/>
    <p:sldId id="4716" r:id="rId24"/>
    <p:sldId id="4717" r:id="rId25"/>
    <p:sldId id="4718" r:id="rId26"/>
    <p:sldId id="4719" r:id="rId27"/>
    <p:sldId id="4722" r:id="rId28"/>
    <p:sldId id="4724" r:id="rId29"/>
    <p:sldId id="4735" r:id="rId30"/>
    <p:sldId id="4725" r:id="rId31"/>
    <p:sldId id="4726" r:id="rId32"/>
    <p:sldId id="4727" r:id="rId33"/>
    <p:sldId id="4736" r:id="rId34"/>
    <p:sldId id="4737" r:id="rId35"/>
    <p:sldId id="4738" r:id="rId36"/>
    <p:sldId id="4752" r:id="rId37"/>
    <p:sldId id="4751" r:id="rId38"/>
    <p:sldId id="4753" r:id="rId39"/>
    <p:sldId id="4754" r:id="rId40"/>
    <p:sldId id="4755" r:id="rId41"/>
    <p:sldId id="4756" r:id="rId42"/>
    <p:sldId id="4757" r:id="rId43"/>
    <p:sldId id="4758" r:id="rId44"/>
    <p:sldId id="4759" r:id="rId45"/>
    <p:sldId id="4760" r:id="rId46"/>
    <p:sldId id="4761" r:id="rId47"/>
    <p:sldId id="4762" r:id="rId48"/>
    <p:sldId id="4763" r:id="rId49"/>
    <p:sldId id="4764" r:id="rId50"/>
    <p:sldId id="4765" r:id="rId51"/>
    <p:sldId id="4766" r:id="rId52"/>
    <p:sldId id="4767" r:id="rId53"/>
    <p:sldId id="4768" r:id="rId54"/>
    <p:sldId id="4769" r:id="rId55"/>
    <p:sldId id="4770" r:id="rId56"/>
    <p:sldId id="4771" r:id="rId57"/>
    <p:sldId id="4772" r:id="rId58"/>
    <p:sldId id="4819" r:id="rId59"/>
    <p:sldId id="4773" r:id="rId60"/>
    <p:sldId id="4820" r:id="rId61"/>
    <p:sldId id="4774" r:id="rId62"/>
    <p:sldId id="4775" r:id="rId63"/>
    <p:sldId id="4776" r:id="rId64"/>
    <p:sldId id="4777" r:id="rId65"/>
    <p:sldId id="4778" r:id="rId66"/>
    <p:sldId id="4779" r:id="rId67"/>
    <p:sldId id="4780" r:id="rId68"/>
    <p:sldId id="4781" r:id="rId69"/>
    <p:sldId id="4782" r:id="rId70"/>
    <p:sldId id="4783" r:id="rId71"/>
    <p:sldId id="4784" r:id="rId72"/>
    <p:sldId id="4785" r:id="rId73"/>
    <p:sldId id="4786" r:id="rId74"/>
    <p:sldId id="4787" r:id="rId75"/>
    <p:sldId id="4788" r:id="rId76"/>
    <p:sldId id="4789" r:id="rId77"/>
    <p:sldId id="4790" r:id="rId78"/>
    <p:sldId id="4791" r:id="rId79"/>
    <p:sldId id="4792" r:id="rId80"/>
    <p:sldId id="4794" r:id="rId81"/>
    <p:sldId id="4793" r:id="rId82"/>
    <p:sldId id="4795" r:id="rId83"/>
    <p:sldId id="4796" r:id="rId84"/>
    <p:sldId id="4797" r:id="rId85"/>
    <p:sldId id="4798" r:id="rId86"/>
    <p:sldId id="4799" r:id="rId87"/>
    <p:sldId id="4800" r:id="rId88"/>
    <p:sldId id="4801" r:id="rId89"/>
    <p:sldId id="4802" r:id="rId90"/>
    <p:sldId id="4803" r:id="rId91"/>
    <p:sldId id="4804" r:id="rId92"/>
    <p:sldId id="4805" r:id="rId93"/>
    <p:sldId id="4806" r:id="rId94"/>
    <p:sldId id="4807" r:id="rId95"/>
    <p:sldId id="4808" r:id="rId96"/>
    <p:sldId id="4809" r:id="rId97"/>
    <p:sldId id="4810" r:id="rId98"/>
    <p:sldId id="4811" r:id="rId99"/>
    <p:sldId id="4812" r:id="rId100"/>
    <p:sldId id="4813" r:id="rId101"/>
    <p:sldId id="4814" r:id="rId102"/>
    <p:sldId id="4815" r:id="rId103"/>
    <p:sldId id="4816" r:id="rId104"/>
    <p:sldId id="4817" r:id="rId105"/>
    <p:sldId id="4818" r:id="rId106"/>
    <p:sldId id="4750" r:id="rId107"/>
  </p:sldIdLst>
  <p:sldSz cx="12192000" cy="6858000"/>
  <p:notesSz cx="6858000" cy="9144000"/>
  <p:custDataLst>
    <p:tags r:id="rId109"/>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789811C8-4118-4FC3-B289-B5F1B5C8623F}">
          <p14:sldIdLst>
            <p14:sldId id="256"/>
            <p14:sldId id="4749"/>
            <p14:sldId id="4597"/>
            <p14:sldId id="4586"/>
            <p14:sldId id="4603"/>
            <p14:sldId id="4708"/>
            <p14:sldId id="4728"/>
            <p14:sldId id="4729"/>
            <p14:sldId id="4730"/>
            <p14:sldId id="4731"/>
            <p14:sldId id="4732"/>
            <p14:sldId id="4733"/>
            <p14:sldId id="4734"/>
            <p14:sldId id="4745"/>
            <p14:sldId id="4746"/>
            <p14:sldId id="4709"/>
            <p14:sldId id="4710"/>
            <p14:sldId id="4711"/>
            <p14:sldId id="4714"/>
            <p14:sldId id="4716"/>
            <p14:sldId id="4717"/>
            <p14:sldId id="4718"/>
            <p14:sldId id="4719"/>
            <p14:sldId id="4722"/>
            <p14:sldId id="4724"/>
            <p14:sldId id="4735"/>
            <p14:sldId id="4725"/>
            <p14:sldId id="4726"/>
            <p14:sldId id="4727"/>
            <p14:sldId id="4736"/>
            <p14:sldId id="4737"/>
            <p14:sldId id="4738"/>
            <p14:sldId id="4752"/>
            <p14:sldId id="4751"/>
            <p14:sldId id="4753"/>
            <p14:sldId id="4754"/>
            <p14:sldId id="4755"/>
            <p14:sldId id="4756"/>
            <p14:sldId id="4757"/>
            <p14:sldId id="4758"/>
            <p14:sldId id="4759"/>
            <p14:sldId id="4760"/>
            <p14:sldId id="4761"/>
            <p14:sldId id="4762"/>
            <p14:sldId id="4763"/>
            <p14:sldId id="4764"/>
            <p14:sldId id="4765"/>
            <p14:sldId id="4766"/>
            <p14:sldId id="4767"/>
            <p14:sldId id="4768"/>
            <p14:sldId id="4769"/>
            <p14:sldId id="4770"/>
            <p14:sldId id="4771"/>
            <p14:sldId id="4772"/>
            <p14:sldId id="4819"/>
            <p14:sldId id="4773"/>
            <p14:sldId id="4820"/>
            <p14:sldId id="4774"/>
            <p14:sldId id="4775"/>
            <p14:sldId id="4776"/>
            <p14:sldId id="4777"/>
            <p14:sldId id="4778"/>
            <p14:sldId id="4779"/>
            <p14:sldId id="4780"/>
            <p14:sldId id="4781"/>
            <p14:sldId id="4782"/>
            <p14:sldId id="4783"/>
            <p14:sldId id="4784"/>
            <p14:sldId id="4785"/>
            <p14:sldId id="4786"/>
            <p14:sldId id="4787"/>
            <p14:sldId id="4788"/>
            <p14:sldId id="4789"/>
            <p14:sldId id="4790"/>
            <p14:sldId id="4791"/>
            <p14:sldId id="4792"/>
            <p14:sldId id="4794"/>
            <p14:sldId id="4793"/>
            <p14:sldId id="4795"/>
            <p14:sldId id="4796"/>
            <p14:sldId id="4797"/>
            <p14:sldId id="4798"/>
            <p14:sldId id="4799"/>
            <p14:sldId id="4800"/>
            <p14:sldId id="4801"/>
            <p14:sldId id="4802"/>
            <p14:sldId id="4803"/>
            <p14:sldId id="4804"/>
            <p14:sldId id="4805"/>
            <p14:sldId id="4806"/>
            <p14:sldId id="4807"/>
            <p14:sldId id="4808"/>
            <p14:sldId id="4809"/>
            <p14:sldId id="4810"/>
            <p14:sldId id="4811"/>
            <p14:sldId id="4812"/>
            <p14:sldId id="4813"/>
            <p14:sldId id="4814"/>
            <p14:sldId id="4815"/>
            <p14:sldId id="4816"/>
            <p14:sldId id="4817"/>
            <p14:sldId id="4818"/>
            <p14:sldId id="4750"/>
          </p14:sldIdLst>
        </p14:section>
        <p14:section name="Untitled Section" id="{680F2665-218A-4657-AD79-CEE517577DDB}">
          <p14:sldIdLst/>
        </p14:section>
      </p14:sectionLst>
    </p:ext>
    <p:ext uri="{EFAFB233-063F-42B5-8137-9DF3F51BA10A}">
      <p15:sldGuideLst xmlns:p15="http://schemas.microsoft.com/office/powerpoint/2012/main">
        <p15:guide id="1" orient="horz" pos="2160" userDrawn="1">
          <p15:clr>
            <a:srgbClr val="A4A3A4"/>
          </p15:clr>
        </p15:guide>
        <p15:guide id="2" pos="3863"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DBA2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7E3FD9B-1B62-47AF-9E56-DC021B186F5F}" v="243" dt="2023-05-02T11:22:07.39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750" autoAdjust="0"/>
    <p:restoredTop sz="94615"/>
  </p:normalViewPr>
  <p:slideViewPr>
    <p:cSldViewPr snapToGrid="0" showGuides="1">
      <p:cViewPr varScale="1">
        <p:scale>
          <a:sx n="75" d="100"/>
          <a:sy n="75" d="100"/>
        </p:scale>
        <p:origin x="960" y="48"/>
      </p:cViewPr>
      <p:guideLst>
        <p:guide orient="horz" pos="2160"/>
        <p:guide pos="3863"/>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07" Type="http://schemas.openxmlformats.org/officeDocument/2006/relationships/slide" Target="slides/slide103.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slide" Target="slides/slide75.xml"/><Relationship Id="rId87" Type="http://schemas.openxmlformats.org/officeDocument/2006/relationships/slide" Target="slides/slide83.xml"/><Relationship Id="rId102" Type="http://schemas.openxmlformats.org/officeDocument/2006/relationships/slide" Target="slides/slide98.xml"/><Relationship Id="rId110" Type="http://schemas.openxmlformats.org/officeDocument/2006/relationships/presProps" Target="presProps.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slide" Target="slides/slide78.xml"/><Relationship Id="rId90" Type="http://schemas.openxmlformats.org/officeDocument/2006/relationships/slide" Target="slides/slide86.xml"/><Relationship Id="rId95" Type="http://schemas.openxmlformats.org/officeDocument/2006/relationships/slide" Target="slides/slide9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13"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openxmlformats.org/officeDocument/2006/relationships/slide" Target="slides/slide89.xml"/><Relationship Id="rId98" Type="http://schemas.openxmlformats.org/officeDocument/2006/relationships/slide" Target="slides/slide9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103" Type="http://schemas.openxmlformats.org/officeDocument/2006/relationships/slide" Target="slides/slide99.xml"/><Relationship Id="rId108" Type="http://schemas.openxmlformats.org/officeDocument/2006/relationships/notesMaster" Target="notesMasters/notesMaster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slide" Target="slides/slide92.xml"/><Relationship Id="rId111"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slide" Target="slides/slide102.xml"/><Relationship Id="rId114" Type="http://schemas.microsoft.com/office/2015/10/relationships/revisionInfo" Target="revisionInfo.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tags" Target="tags/tag1.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51CDB15-7F4A-4330-BAFF-E8522F745588}" type="datetimeFigureOut">
              <a:rPr lang="en-IN" smtClean="0"/>
              <a:t>02-05-2023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FA984E6-6946-4599-B533-FED899FBCC03}" type="slidenum">
              <a:rPr lang="en-IN" smtClean="0"/>
              <a:t>‹#›</a:t>
            </a:fld>
            <a:endParaRPr lang="en-IN"/>
          </a:p>
        </p:txBody>
      </p:sp>
    </p:spTree>
    <p:extLst>
      <p:ext uri="{BB962C8B-B14F-4D97-AF65-F5344CB8AC3E}">
        <p14:creationId xmlns:p14="http://schemas.microsoft.com/office/powerpoint/2010/main" val="7344989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1FA984E6-6946-4599-B533-FED899FBCC03}" type="slidenum">
              <a:rPr lang="en-IN" smtClean="0"/>
              <a:t>1</a:t>
            </a:fld>
            <a:endParaRPr lang="en-IN"/>
          </a:p>
        </p:txBody>
      </p:sp>
    </p:spTree>
    <p:extLst>
      <p:ext uri="{BB962C8B-B14F-4D97-AF65-F5344CB8AC3E}">
        <p14:creationId xmlns:p14="http://schemas.microsoft.com/office/powerpoint/2010/main" val="21981136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1FA984E6-6946-4599-B533-FED899FBCC03}" type="slidenum">
              <a:rPr lang="en-IN" smtClean="0"/>
              <a:t>10</a:t>
            </a:fld>
            <a:endParaRPr lang="en-IN"/>
          </a:p>
        </p:txBody>
      </p:sp>
    </p:spTree>
    <p:extLst>
      <p:ext uri="{BB962C8B-B14F-4D97-AF65-F5344CB8AC3E}">
        <p14:creationId xmlns:p14="http://schemas.microsoft.com/office/powerpoint/2010/main" val="2290846731"/>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1FA984E6-6946-4599-B533-FED899FBCC03}" type="slidenum">
              <a:rPr lang="en-IN" smtClean="0"/>
              <a:t>100</a:t>
            </a:fld>
            <a:endParaRPr lang="en-IN"/>
          </a:p>
        </p:txBody>
      </p:sp>
    </p:spTree>
    <p:extLst>
      <p:ext uri="{BB962C8B-B14F-4D97-AF65-F5344CB8AC3E}">
        <p14:creationId xmlns:p14="http://schemas.microsoft.com/office/powerpoint/2010/main" val="3200002766"/>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1FA984E6-6946-4599-B533-FED899FBCC03}" type="slidenum">
              <a:rPr lang="en-IN" smtClean="0"/>
              <a:t>101</a:t>
            </a:fld>
            <a:endParaRPr lang="en-IN"/>
          </a:p>
        </p:txBody>
      </p:sp>
    </p:spTree>
    <p:extLst>
      <p:ext uri="{BB962C8B-B14F-4D97-AF65-F5344CB8AC3E}">
        <p14:creationId xmlns:p14="http://schemas.microsoft.com/office/powerpoint/2010/main" val="3606764910"/>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1FA984E6-6946-4599-B533-FED899FBCC03}" type="slidenum">
              <a:rPr lang="en-IN" smtClean="0"/>
              <a:t>102</a:t>
            </a:fld>
            <a:endParaRPr lang="en-IN"/>
          </a:p>
        </p:txBody>
      </p:sp>
    </p:spTree>
    <p:extLst>
      <p:ext uri="{BB962C8B-B14F-4D97-AF65-F5344CB8AC3E}">
        <p14:creationId xmlns:p14="http://schemas.microsoft.com/office/powerpoint/2010/main" val="1533934317"/>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1FA984E6-6946-4599-B533-FED899FBCC03}" type="slidenum">
              <a:rPr lang="en-IN" smtClean="0"/>
              <a:t>103</a:t>
            </a:fld>
            <a:endParaRPr lang="en-IN"/>
          </a:p>
        </p:txBody>
      </p:sp>
    </p:spTree>
    <p:extLst>
      <p:ext uri="{BB962C8B-B14F-4D97-AF65-F5344CB8AC3E}">
        <p14:creationId xmlns:p14="http://schemas.microsoft.com/office/powerpoint/2010/main" val="42701644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1FA984E6-6946-4599-B533-FED899FBCC03}" type="slidenum">
              <a:rPr lang="en-IN" smtClean="0"/>
              <a:t>11</a:t>
            </a:fld>
            <a:endParaRPr lang="en-IN"/>
          </a:p>
        </p:txBody>
      </p:sp>
    </p:spTree>
    <p:extLst>
      <p:ext uri="{BB962C8B-B14F-4D97-AF65-F5344CB8AC3E}">
        <p14:creationId xmlns:p14="http://schemas.microsoft.com/office/powerpoint/2010/main" val="16601539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1FA984E6-6946-4599-B533-FED899FBCC03}" type="slidenum">
              <a:rPr lang="en-IN" smtClean="0"/>
              <a:t>12</a:t>
            </a:fld>
            <a:endParaRPr lang="en-IN"/>
          </a:p>
        </p:txBody>
      </p:sp>
    </p:spTree>
    <p:extLst>
      <p:ext uri="{BB962C8B-B14F-4D97-AF65-F5344CB8AC3E}">
        <p14:creationId xmlns:p14="http://schemas.microsoft.com/office/powerpoint/2010/main" val="6412092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1FA984E6-6946-4599-B533-FED899FBCC03}" type="slidenum">
              <a:rPr lang="en-IN" smtClean="0"/>
              <a:t>13</a:t>
            </a:fld>
            <a:endParaRPr lang="en-IN"/>
          </a:p>
        </p:txBody>
      </p:sp>
    </p:spTree>
    <p:extLst>
      <p:ext uri="{BB962C8B-B14F-4D97-AF65-F5344CB8AC3E}">
        <p14:creationId xmlns:p14="http://schemas.microsoft.com/office/powerpoint/2010/main" val="22192448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1FA984E6-6946-4599-B533-FED899FBCC03}" type="slidenum">
              <a:rPr lang="en-IN" smtClean="0"/>
              <a:t>14</a:t>
            </a:fld>
            <a:endParaRPr lang="en-IN"/>
          </a:p>
        </p:txBody>
      </p:sp>
    </p:spTree>
    <p:extLst>
      <p:ext uri="{BB962C8B-B14F-4D97-AF65-F5344CB8AC3E}">
        <p14:creationId xmlns:p14="http://schemas.microsoft.com/office/powerpoint/2010/main" val="23392285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a:t>
            </a:r>
          </a:p>
        </p:txBody>
      </p:sp>
      <p:sp>
        <p:nvSpPr>
          <p:cNvPr id="4" name="Slide Number Placeholder 3"/>
          <p:cNvSpPr>
            <a:spLocks noGrp="1"/>
          </p:cNvSpPr>
          <p:nvPr>
            <p:ph type="sldNum" sz="quarter" idx="10"/>
          </p:nvPr>
        </p:nvSpPr>
        <p:spPr/>
        <p:txBody>
          <a:bodyPr/>
          <a:lstStyle/>
          <a:p>
            <a:fld id="{1FA984E6-6946-4599-B533-FED899FBCC03}" type="slidenum">
              <a:rPr lang="en-IN" smtClean="0"/>
              <a:t>15</a:t>
            </a:fld>
            <a:endParaRPr lang="en-IN"/>
          </a:p>
        </p:txBody>
      </p:sp>
    </p:spTree>
    <p:extLst>
      <p:ext uri="{BB962C8B-B14F-4D97-AF65-F5344CB8AC3E}">
        <p14:creationId xmlns:p14="http://schemas.microsoft.com/office/powerpoint/2010/main" val="17613470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1FA984E6-6946-4599-B533-FED899FBCC03}" type="slidenum">
              <a:rPr lang="en-IN" smtClean="0"/>
              <a:t>16</a:t>
            </a:fld>
            <a:endParaRPr lang="en-IN"/>
          </a:p>
        </p:txBody>
      </p:sp>
    </p:spTree>
    <p:extLst>
      <p:ext uri="{BB962C8B-B14F-4D97-AF65-F5344CB8AC3E}">
        <p14:creationId xmlns:p14="http://schemas.microsoft.com/office/powerpoint/2010/main" val="36533097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1FA984E6-6946-4599-B533-FED899FBCC03}" type="slidenum">
              <a:rPr lang="en-IN" smtClean="0"/>
              <a:t>17</a:t>
            </a:fld>
            <a:endParaRPr lang="en-IN"/>
          </a:p>
        </p:txBody>
      </p:sp>
    </p:spTree>
    <p:extLst>
      <p:ext uri="{BB962C8B-B14F-4D97-AF65-F5344CB8AC3E}">
        <p14:creationId xmlns:p14="http://schemas.microsoft.com/office/powerpoint/2010/main" val="5586729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1FA984E6-6946-4599-B533-FED899FBCC03}" type="slidenum">
              <a:rPr lang="en-IN" smtClean="0"/>
              <a:t>18</a:t>
            </a:fld>
            <a:endParaRPr lang="en-IN"/>
          </a:p>
        </p:txBody>
      </p:sp>
    </p:spTree>
    <p:extLst>
      <p:ext uri="{BB962C8B-B14F-4D97-AF65-F5344CB8AC3E}">
        <p14:creationId xmlns:p14="http://schemas.microsoft.com/office/powerpoint/2010/main" val="14499951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1FA984E6-6946-4599-B533-FED899FBCC03}" type="slidenum">
              <a:rPr lang="en-IN" smtClean="0"/>
              <a:t>19</a:t>
            </a:fld>
            <a:endParaRPr lang="en-IN"/>
          </a:p>
        </p:txBody>
      </p:sp>
    </p:spTree>
    <p:extLst>
      <p:ext uri="{BB962C8B-B14F-4D97-AF65-F5344CB8AC3E}">
        <p14:creationId xmlns:p14="http://schemas.microsoft.com/office/powerpoint/2010/main" val="35198991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1FA984E6-6946-4599-B533-FED899FBCC03}" type="slidenum">
              <a:rPr lang="en-IN" smtClean="0"/>
              <a:t>2</a:t>
            </a:fld>
            <a:endParaRPr lang="en-IN"/>
          </a:p>
        </p:txBody>
      </p:sp>
    </p:spTree>
    <p:extLst>
      <p:ext uri="{BB962C8B-B14F-4D97-AF65-F5344CB8AC3E}">
        <p14:creationId xmlns:p14="http://schemas.microsoft.com/office/powerpoint/2010/main" val="121940486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1FA984E6-6946-4599-B533-FED899FBCC03}" type="slidenum">
              <a:rPr lang="en-IN" smtClean="0"/>
              <a:t>20</a:t>
            </a:fld>
            <a:endParaRPr lang="en-IN"/>
          </a:p>
        </p:txBody>
      </p:sp>
    </p:spTree>
    <p:extLst>
      <p:ext uri="{BB962C8B-B14F-4D97-AF65-F5344CB8AC3E}">
        <p14:creationId xmlns:p14="http://schemas.microsoft.com/office/powerpoint/2010/main" val="42708419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1FA984E6-6946-4599-B533-FED899FBCC03}" type="slidenum">
              <a:rPr lang="en-IN" smtClean="0"/>
              <a:t>21</a:t>
            </a:fld>
            <a:endParaRPr lang="en-IN"/>
          </a:p>
        </p:txBody>
      </p:sp>
    </p:spTree>
    <p:extLst>
      <p:ext uri="{BB962C8B-B14F-4D97-AF65-F5344CB8AC3E}">
        <p14:creationId xmlns:p14="http://schemas.microsoft.com/office/powerpoint/2010/main" val="381163022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1FA984E6-6946-4599-B533-FED899FBCC03}" type="slidenum">
              <a:rPr lang="en-IN" smtClean="0"/>
              <a:t>22</a:t>
            </a:fld>
            <a:endParaRPr lang="en-IN"/>
          </a:p>
        </p:txBody>
      </p:sp>
    </p:spTree>
    <p:extLst>
      <p:ext uri="{BB962C8B-B14F-4D97-AF65-F5344CB8AC3E}">
        <p14:creationId xmlns:p14="http://schemas.microsoft.com/office/powerpoint/2010/main" val="406048974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1FA984E6-6946-4599-B533-FED899FBCC03}" type="slidenum">
              <a:rPr lang="en-IN" smtClean="0"/>
              <a:t>23</a:t>
            </a:fld>
            <a:endParaRPr lang="en-IN"/>
          </a:p>
        </p:txBody>
      </p:sp>
    </p:spTree>
    <p:extLst>
      <p:ext uri="{BB962C8B-B14F-4D97-AF65-F5344CB8AC3E}">
        <p14:creationId xmlns:p14="http://schemas.microsoft.com/office/powerpoint/2010/main" val="10925820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1FA984E6-6946-4599-B533-FED899FBCC03}" type="slidenum">
              <a:rPr lang="en-IN" smtClean="0"/>
              <a:t>24</a:t>
            </a:fld>
            <a:endParaRPr lang="en-IN"/>
          </a:p>
        </p:txBody>
      </p:sp>
    </p:spTree>
    <p:extLst>
      <p:ext uri="{BB962C8B-B14F-4D97-AF65-F5344CB8AC3E}">
        <p14:creationId xmlns:p14="http://schemas.microsoft.com/office/powerpoint/2010/main" val="126276553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1FA984E6-6946-4599-B533-FED899FBCC03}" type="slidenum">
              <a:rPr lang="en-IN" smtClean="0"/>
              <a:t>25</a:t>
            </a:fld>
            <a:endParaRPr lang="en-IN"/>
          </a:p>
        </p:txBody>
      </p:sp>
    </p:spTree>
    <p:extLst>
      <p:ext uri="{BB962C8B-B14F-4D97-AF65-F5344CB8AC3E}">
        <p14:creationId xmlns:p14="http://schemas.microsoft.com/office/powerpoint/2010/main" val="132136610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1FA984E6-6946-4599-B533-FED899FBCC03}" type="slidenum">
              <a:rPr lang="en-IN" smtClean="0"/>
              <a:t>26</a:t>
            </a:fld>
            <a:endParaRPr lang="en-IN"/>
          </a:p>
        </p:txBody>
      </p:sp>
    </p:spTree>
    <p:extLst>
      <p:ext uri="{BB962C8B-B14F-4D97-AF65-F5344CB8AC3E}">
        <p14:creationId xmlns:p14="http://schemas.microsoft.com/office/powerpoint/2010/main" val="26633444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1FA984E6-6946-4599-B533-FED899FBCC03}" type="slidenum">
              <a:rPr lang="en-IN" smtClean="0"/>
              <a:t>27</a:t>
            </a:fld>
            <a:endParaRPr lang="en-IN"/>
          </a:p>
        </p:txBody>
      </p:sp>
    </p:spTree>
    <p:extLst>
      <p:ext uri="{BB962C8B-B14F-4D97-AF65-F5344CB8AC3E}">
        <p14:creationId xmlns:p14="http://schemas.microsoft.com/office/powerpoint/2010/main" val="133071326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1FA984E6-6946-4599-B533-FED899FBCC03}" type="slidenum">
              <a:rPr lang="en-IN" smtClean="0"/>
              <a:t>28</a:t>
            </a:fld>
            <a:endParaRPr lang="en-IN"/>
          </a:p>
        </p:txBody>
      </p:sp>
    </p:spTree>
    <p:extLst>
      <p:ext uri="{BB962C8B-B14F-4D97-AF65-F5344CB8AC3E}">
        <p14:creationId xmlns:p14="http://schemas.microsoft.com/office/powerpoint/2010/main" val="108346801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1FA984E6-6946-4599-B533-FED899FBCC03}" type="slidenum">
              <a:rPr lang="en-IN" smtClean="0"/>
              <a:t>29</a:t>
            </a:fld>
            <a:endParaRPr lang="en-IN"/>
          </a:p>
        </p:txBody>
      </p:sp>
    </p:spTree>
    <p:extLst>
      <p:ext uri="{BB962C8B-B14F-4D97-AF65-F5344CB8AC3E}">
        <p14:creationId xmlns:p14="http://schemas.microsoft.com/office/powerpoint/2010/main" val="42884549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1FA984E6-6946-4599-B533-FED899FBCC03}" type="slidenum">
              <a:rPr lang="en-IN" smtClean="0"/>
              <a:t>3</a:t>
            </a:fld>
            <a:endParaRPr lang="en-IN"/>
          </a:p>
        </p:txBody>
      </p:sp>
    </p:spTree>
    <p:extLst>
      <p:ext uri="{BB962C8B-B14F-4D97-AF65-F5344CB8AC3E}">
        <p14:creationId xmlns:p14="http://schemas.microsoft.com/office/powerpoint/2010/main" val="76016774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1FA984E6-6946-4599-B533-FED899FBCC03}" type="slidenum">
              <a:rPr lang="en-IN" smtClean="0"/>
              <a:t>30</a:t>
            </a:fld>
            <a:endParaRPr lang="en-IN"/>
          </a:p>
        </p:txBody>
      </p:sp>
    </p:spTree>
    <p:extLst>
      <p:ext uri="{BB962C8B-B14F-4D97-AF65-F5344CB8AC3E}">
        <p14:creationId xmlns:p14="http://schemas.microsoft.com/office/powerpoint/2010/main" val="140826407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1FA984E6-6946-4599-B533-FED899FBCC03}" type="slidenum">
              <a:rPr lang="en-IN" smtClean="0"/>
              <a:t>31</a:t>
            </a:fld>
            <a:endParaRPr lang="en-IN"/>
          </a:p>
        </p:txBody>
      </p:sp>
    </p:spTree>
    <p:extLst>
      <p:ext uri="{BB962C8B-B14F-4D97-AF65-F5344CB8AC3E}">
        <p14:creationId xmlns:p14="http://schemas.microsoft.com/office/powerpoint/2010/main" val="213811638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1FA984E6-6946-4599-B533-FED899FBCC03}" type="slidenum">
              <a:rPr lang="en-IN" smtClean="0"/>
              <a:t>32</a:t>
            </a:fld>
            <a:endParaRPr lang="en-IN"/>
          </a:p>
        </p:txBody>
      </p:sp>
    </p:spTree>
    <p:extLst>
      <p:ext uri="{BB962C8B-B14F-4D97-AF65-F5344CB8AC3E}">
        <p14:creationId xmlns:p14="http://schemas.microsoft.com/office/powerpoint/2010/main" val="334389068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1FA984E6-6946-4599-B533-FED899FBCC03}" type="slidenum">
              <a:rPr lang="en-IN" smtClean="0"/>
              <a:t>33</a:t>
            </a:fld>
            <a:endParaRPr lang="en-IN"/>
          </a:p>
        </p:txBody>
      </p:sp>
    </p:spTree>
    <p:extLst>
      <p:ext uri="{BB962C8B-B14F-4D97-AF65-F5344CB8AC3E}">
        <p14:creationId xmlns:p14="http://schemas.microsoft.com/office/powerpoint/2010/main" val="164171192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1FA984E6-6946-4599-B533-FED899FBCC03}" type="slidenum">
              <a:rPr lang="en-IN" smtClean="0"/>
              <a:t>34</a:t>
            </a:fld>
            <a:endParaRPr lang="en-IN"/>
          </a:p>
        </p:txBody>
      </p:sp>
    </p:spTree>
    <p:extLst>
      <p:ext uri="{BB962C8B-B14F-4D97-AF65-F5344CB8AC3E}">
        <p14:creationId xmlns:p14="http://schemas.microsoft.com/office/powerpoint/2010/main" val="335557241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1FA984E6-6946-4599-B533-FED899FBCC03}" type="slidenum">
              <a:rPr lang="en-IN" smtClean="0"/>
              <a:t>35</a:t>
            </a:fld>
            <a:endParaRPr lang="en-IN"/>
          </a:p>
        </p:txBody>
      </p:sp>
    </p:spTree>
    <p:extLst>
      <p:ext uri="{BB962C8B-B14F-4D97-AF65-F5344CB8AC3E}">
        <p14:creationId xmlns:p14="http://schemas.microsoft.com/office/powerpoint/2010/main" val="222365975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1FA984E6-6946-4599-B533-FED899FBCC03}" type="slidenum">
              <a:rPr lang="en-IN" smtClean="0"/>
              <a:t>36</a:t>
            </a:fld>
            <a:endParaRPr lang="en-IN"/>
          </a:p>
        </p:txBody>
      </p:sp>
    </p:spTree>
    <p:extLst>
      <p:ext uri="{BB962C8B-B14F-4D97-AF65-F5344CB8AC3E}">
        <p14:creationId xmlns:p14="http://schemas.microsoft.com/office/powerpoint/2010/main" val="353799061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1FA984E6-6946-4599-B533-FED899FBCC03}" type="slidenum">
              <a:rPr lang="en-IN" smtClean="0"/>
              <a:t>37</a:t>
            </a:fld>
            <a:endParaRPr lang="en-IN"/>
          </a:p>
        </p:txBody>
      </p:sp>
    </p:spTree>
    <p:extLst>
      <p:ext uri="{BB962C8B-B14F-4D97-AF65-F5344CB8AC3E}">
        <p14:creationId xmlns:p14="http://schemas.microsoft.com/office/powerpoint/2010/main" val="97340474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1FA984E6-6946-4599-B533-FED899FBCC03}" type="slidenum">
              <a:rPr lang="en-IN" smtClean="0"/>
              <a:t>38</a:t>
            </a:fld>
            <a:endParaRPr lang="en-IN"/>
          </a:p>
        </p:txBody>
      </p:sp>
    </p:spTree>
    <p:extLst>
      <p:ext uri="{BB962C8B-B14F-4D97-AF65-F5344CB8AC3E}">
        <p14:creationId xmlns:p14="http://schemas.microsoft.com/office/powerpoint/2010/main" val="113018444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1FA984E6-6946-4599-B533-FED899FBCC03}" type="slidenum">
              <a:rPr lang="en-IN" smtClean="0"/>
              <a:t>39</a:t>
            </a:fld>
            <a:endParaRPr lang="en-IN"/>
          </a:p>
        </p:txBody>
      </p:sp>
    </p:spTree>
    <p:extLst>
      <p:ext uri="{BB962C8B-B14F-4D97-AF65-F5344CB8AC3E}">
        <p14:creationId xmlns:p14="http://schemas.microsoft.com/office/powerpoint/2010/main" val="9165751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1FA984E6-6946-4599-B533-FED899FBCC03}" type="slidenum">
              <a:rPr lang="en-IN" smtClean="0"/>
              <a:t>4</a:t>
            </a:fld>
            <a:endParaRPr lang="en-IN"/>
          </a:p>
        </p:txBody>
      </p:sp>
    </p:spTree>
    <p:extLst>
      <p:ext uri="{BB962C8B-B14F-4D97-AF65-F5344CB8AC3E}">
        <p14:creationId xmlns:p14="http://schemas.microsoft.com/office/powerpoint/2010/main" val="23648864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1FA984E6-6946-4599-B533-FED899FBCC03}" type="slidenum">
              <a:rPr lang="en-IN" smtClean="0"/>
              <a:t>40</a:t>
            </a:fld>
            <a:endParaRPr lang="en-IN"/>
          </a:p>
        </p:txBody>
      </p:sp>
    </p:spTree>
    <p:extLst>
      <p:ext uri="{BB962C8B-B14F-4D97-AF65-F5344CB8AC3E}">
        <p14:creationId xmlns:p14="http://schemas.microsoft.com/office/powerpoint/2010/main" val="73498443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1FA984E6-6946-4599-B533-FED899FBCC03}" type="slidenum">
              <a:rPr lang="en-IN" smtClean="0"/>
              <a:t>41</a:t>
            </a:fld>
            <a:endParaRPr lang="en-IN"/>
          </a:p>
        </p:txBody>
      </p:sp>
    </p:spTree>
    <p:extLst>
      <p:ext uri="{BB962C8B-B14F-4D97-AF65-F5344CB8AC3E}">
        <p14:creationId xmlns:p14="http://schemas.microsoft.com/office/powerpoint/2010/main" val="371269821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1FA984E6-6946-4599-B533-FED899FBCC03}" type="slidenum">
              <a:rPr lang="en-IN" smtClean="0"/>
              <a:t>42</a:t>
            </a:fld>
            <a:endParaRPr lang="en-IN"/>
          </a:p>
        </p:txBody>
      </p:sp>
    </p:spTree>
    <p:extLst>
      <p:ext uri="{BB962C8B-B14F-4D97-AF65-F5344CB8AC3E}">
        <p14:creationId xmlns:p14="http://schemas.microsoft.com/office/powerpoint/2010/main" val="25105352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1FA984E6-6946-4599-B533-FED899FBCC03}" type="slidenum">
              <a:rPr lang="en-IN" smtClean="0"/>
              <a:t>43</a:t>
            </a:fld>
            <a:endParaRPr lang="en-IN"/>
          </a:p>
        </p:txBody>
      </p:sp>
    </p:spTree>
    <p:extLst>
      <p:ext uri="{BB962C8B-B14F-4D97-AF65-F5344CB8AC3E}">
        <p14:creationId xmlns:p14="http://schemas.microsoft.com/office/powerpoint/2010/main" val="298743963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1FA984E6-6946-4599-B533-FED899FBCC03}" type="slidenum">
              <a:rPr lang="en-IN" smtClean="0"/>
              <a:t>44</a:t>
            </a:fld>
            <a:endParaRPr lang="en-IN"/>
          </a:p>
        </p:txBody>
      </p:sp>
    </p:spTree>
    <p:extLst>
      <p:ext uri="{BB962C8B-B14F-4D97-AF65-F5344CB8AC3E}">
        <p14:creationId xmlns:p14="http://schemas.microsoft.com/office/powerpoint/2010/main" val="259837004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1FA984E6-6946-4599-B533-FED899FBCC03}" type="slidenum">
              <a:rPr lang="en-IN" smtClean="0"/>
              <a:t>45</a:t>
            </a:fld>
            <a:endParaRPr lang="en-IN"/>
          </a:p>
        </p:txBody>
      </p:sp>
    </p:spTree>
    <p:extLst>
      <p:ext uri="{BB962C8B-B14F-4D97-AF65-F5344CB8AC3E}">
        <p14:creationId xmlns:p14="http://schemas.microsoft.com/office/powerpoint/2010/main" val="375822309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1FA984E6-6946-4599-B533-FED899FBCC03}" type="slidenum">
              <a:rPr lang="en-IN" smtClean="0"/>
              <a:t>46</a:t>
            </a:fld>
            <a:endParaRPr lang="en-IN"/>
          </a:p>
        </p:txBody>
      </p:sp>
    </p:spTree>
    <p:extLst>
      <p:ext uri="{BB962C8B-B14F-4D97-AF65-F5344CB8AC3E}">
        <p14:creationId xmlns:p14="http://schemas.microsoft.com/office/powerpoint/2010/main" val="220051740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1FA984E6-6946-4599-B533-FED899FBCC03}" type="slidenum">
              <a:rPr lang="en-IN" smtClean="0"/>
              <a:t>47</a:t>
            </a:fld>
            <a:endParaRPr lang="en-IN"/>
          </a:p>
        </p:txBody>
      </p:sp>
    </p:spTree>
    <p:extLst>
      <p:ext uri="{BB962C8B-B14F-4D97-AF65-F5344CB8AC3E}">
        <p14:creationId xmlns:p14="http://schemas.microsoft.com/office/powerpoint/2010/main" val="100677462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1FA984E6-6946-4599-B533-FED899FBCC03}" type="slidenum">
              <a:rPr lang="en-IN" smtClean="0"/>
              <a:t>48</a:t>
            </a:fld>
            <a:endParaRPr lang="en-IN"/>
          </a:p>
        </p:txBody>
      </p:sp>
    </p:spTree>
    <p:extLst>
      <p:ext uri="{BB962C8B-B14F-4D97-AF65-F5344CB8AC3E}">
        <p14:creationId xmlns:p14="http://schemas.microsoft.com/office/powerpoint/2010/main" val="285924246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1FA984E6-6946-4599-B533-FED899FBCC03}" type="slidenum">
              <a:rPr lang="en-IN" smtClean="0"/>
              <a:t>49</a:t>
            </a:fld>
            <a:endParaRPr lang="en-IN"/>
          </a:p>
        </p:txBody>
      </p:sp>
    </p:spTree>
    <p:extLst>
      <p:ext uri="{BB962C8B-B14F-4D97-AF65-F5344CB8AC3E}">
        <p14:creationId xmlns:p14="http://schemas.microsoft.com/office/powerpoint/2010/main" val="23229933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1FA984E6-6946-4599-B533-FED899FBCC03}" type="slidenum">
              <a:rPr lang="en-IN" smtClean="0"/>
              <a:t>5</a:t>
            </a:fld>
            <a:endParaRPr lang="en-IN"/>
          </a:p>
        </p:txBody>
      </p:sp>
    </p:spTree>
    <p:extLst>
      <p:ext uri="{BB962C8B-B14F-4D97-AF65-F5344CB8AC3E}">
        <p14:creationId xmlns:p14="http://schemas.microsoft.com/office/powerpoint/2010/main" val="207540514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1FA984E6-6946-4599-B533-FED899FBCC03}" type="slidenum">
              <a:rPr lang="en-IN" smtClean="0"/>
              <a:t>50</a:t>
            </a:fld>
            <a:endParaRPr lang="en-IN"/>
          </a:p>
        </p:txBody>
      </p:sp>
    </p:spTree>
    <p:extLst>
      <p:ext uri="{BB962C8B-B14F-4D97-AF65-F5344CB8AC3E}">
        <p14:creationId xmlns:p14="http://schemas.microsoft.com/office/powerpoint/2010/main" val="276227430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1FA984E6-6946-4599-B533-FED899FBCC03}" type="slidenum">
              <a:rPr lang="en-IN" smtClean="0"/>
              <a:t>51</a:t>
            </a:fld>
            <a:endParaRPr lang="en-IN"/>
          </a:p>
        </p:txBody>
      </p:sp>
    </p:spTree>
    <p:extLst>
      <p:ext uri="{BB962C8B-B14F-4D97-AF65-F5344CB8AC3E}">
        <p14:creationId xmlns:p14="http://schemas.microsoft.com/office/powerpoint/2010/main" val="158227931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1FA984E6-6946-4599-B533-FED899FBCC03}" type="slidenum">
              <a:rPr lang="en-IN" smtClean="0"/>
              <a:t>52</a:t>
            </a:fld>
            <a:endParaRPr lang="en-IN"/>
          </a:p>
        </p:txBody>
      </p:sp>
    </p:spTree>
    <p:extLst>
      <p:ext uri="{BB962C8B-B14F-4D97-AF65-F5344CB8AC3E}">
        <p14:creationId xmlns:p14="http://schemas.microsoft.com/office/powerpoint/2010/main" val="281664751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1FA984E6-6946-4599-B533-FED899FBCC03}" type="slidenum">
              <a:rPr lang="en-IN" smtClean="0"/>
              <a:t>53</a:t>
            </a:fld>
            <a:endParaRPr lang="en-IN"/>
          </a:p>
        </p:txBody>
      </p:sp>
    </p:spTree>
    <p:extLst>
      <p:ext uri="{BB962C8B-B14F-4D97-AF65-F5344CB8AC3E}">
        <p14:creationId xmlns:p14="http://schemas.microsoft.com/office/powerpoint/2010/main" val="349680753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1FA984E6-6946-4599-B533-FED899FBCC03}" type="slidenum">
              <a:rPr lang="en-IN" smtClean="0"/>
              <a:t>54</a:t>
            </a:fld>
            <a:endParaRPr lang="en-IN"/>
          </a:p>
        </p:txBody>
      </p:sp>
    </p:spTree>
    <p:extLst>
      <p:ext uri="{BB962C8B-B14F-4D97-AF65-F5344CB8AC3E}">
        <p14:creationId xmlns:p14="http://schemas.microsoft.com/office/powerpoint/2010/main" val="204752351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1FA984E6-6946-4599-B533-FED899FBCC03}" type="slidenum">
              <a:rPr lang="en-IN" smtClean="0"/>
              <a:t>55</a:t>
            </a:fld>
            <a:endParaRPr lang="en-IN"/>
          </a:p>
        </p:txBody>
      </p:sp>
    </p:spTree>
    <p:extLst>
      <p:ext uri="{BB962C8B-B14F-4D97-AF65-F5344CB8AC3E}">
        <p14:creationId xmlns:p14="http://schemas.microsoft.com/office/powerpoint/2010/main" val="226405676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1FA984E6-6946-4599-B533-FED899FBCC03}" type="slidenum">
              <a:rPr lang="en-IN" smtClean="0"/>
              <a:t>56</a:t>
            </a:fld>
            <a:endParaRPr lang="en-IN"/>
          </a:p>
        </p:txBody>
      </p:sp>
    </p:spTree>
    <p:extLst>
      <p:ext uri="{BB962C8B-B14F-4D97-AF65-F5344CB8AC3E}">
        <p14:creationId xmlns:p14="http://schemas.microsoft.com/office/powerpoint/2010/main" val="211655687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1FA984E6-6946-4599-B533-FED899FBCC03}" type="slidenum">
              <a:rPr lang="en-IN" smtClean="0"/>
              <a:t>57</a:t>
            </a:fld>
            <a:endParaRPr lang="en-IN"/>
          </a:p>
        </p:txBody>
      </p:sp>
    </p:spTree>
    <p:extLst>
      <p:ext uri="{BB962C8B-B14F-4D97-AF65-F5344CB8AC3E}">
        <p14:creationId xmlns:p14="http://schemas.microsoft.com/office/powerpoint/2010/main" val="423090709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1FA984E6-6946-4599-B533-FED899FBCC03}" type="slidenum">
              <a:rPr lang="en-IN" smtClean="0"/>
              <a:t>58</a:t>
            </a:fld>
            <a:endParaRPr lang="en-IN"/>
          </a:p>
        </p:txBody>
      </p:sp>
    </p:spTree>
    <p:extLst>
      <p:ext uri="{BB962C8B-B14F-4D97-AF65-F5344CB8AC3E}">
        <p14:creationId xmlns:p14="http://schemas.microsoft.com/office/powerpoint/2010/main" val="13673760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1FA984E6-6946-4599-B533-FED899FBCC03}" type="slidenum">
              <a:rPr lang="en-IN" smtClean="0"/>
              <a:t>59</a:t>
            </a:fld>
            <a:endParaRPr lang="en-IN"/>
          </a:p>
        </p:txBody>
      </p:sp>
    </p:spTree>
    <p:extLst>
      <p:ext uri="{BB962C8B-B14F-4D97-AF65-F5344CB8AC3E}">
        <p14:creationId xmlns:p14="http://schemas.microsoft.com/office/powerpoint/2010/main" val="22752320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1FA984E6-6946-4599-B533-FED899FBCC03}" type="slidenum">
              <a:rPr lang="en-IN" smtClean="0"/>
              <a:t>6</a:t>
            </a:fld>
            <a:endParaRPr lang="en-IN"/>
          </a:p>
        </p:txBody>
      </p:sp>
    </p:spTree>
    <p:extLst>
      <p:ext uri="{BB962C8B-B14F-4D97-AF65-F5344CB8AC3E}">
        <p14:creationId xmlns:p14="http://schemas.microsoft.com/office/powerpoint/2010/main" val="267276973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1FA984E6-6946-4599-B533-FED899FBCC03}" type="slidenum">
              <a:rPr lang="en-IN" smtClean="0"/>
              <a:t>60</a:t>
            </a:fld>
            <a:endParaRPr lang="en-IN"/>
          </a:p>
        </p:txBody>
      </p:sp>
    </p:spTree>
    <p:extLst>
      <p:ext uri="{BB962C8B-B14F-4D97-AF65-F5344CB8AC3E}">
        <p14:creationId xmlns:p14="http://schemas.microsoft.com/office/powerpoint/2010/main" val="144115520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1FA984E6-6946-4599-B533-FED899FBCC03}" type="slidenum">
              <a:rPr lang="en-IN" smtClean="0"/>
              <a:t>61</a:t>
            </a:fld>
            <a:endParaRPr lang="en-IN"/>
          </a:p>
        </p:txBody>
      </p:sp>
    </p:spTree>
    <p:extLst>
      <p:ext uri="{BB962C8B-B14F-4D97-AF65-F5344CB8AC3E}">
        <p14:creationId xmlns:p14="http://schemas.microsoft.com/office/powerpoint/2010/main" val="412699602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1FA984E6-6946-4599-B533-FED899FBCC03}" type="slidenum">
              <a:rPr lang="en-IN" smtClean="0"/>
              <a:t>62</a:t>
            </a:fld>
            <a:endParaRPr lang="en-IN"/>
          </a:p>
        </p:txBody>
      </p:sp>
    </p:spTree>
    <p:extLst>
      <p:ext uri="{BB962C8B-B14F-4D97-AF65-F5344CB8AC3E}">
        <p14:creationId xmlns:p14="http://schemas.microsoft.com/office/powerpoint/2010/main" val="328337049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1FA984E6-6946-4599-B533-FED899FBCC03}" type="slidenum">
              <a:rPr lang="en-IN" smtClean="0"/>
              <a:t>63</a:t>
            </a:fld>
            <a:endParaRPr lang="en-IN"/>
          </a:p>
        </p:txBody>
      </p:sp>
    </p:spTree>
    <p:extLst>
      <p:ext uri="{BB962C8B-B14F-4D97-AF65-F5344CB8AC3E}">
        <p14:creationId xmlns:p14="http://schemas.microsoft.com/office/powerpoint/2010/main" val="121175162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1FA984E6-6946-4599-B533-FED899FBCC03}" type="slidenum">
              <a:rPr lang="en-IN" smtClean="0"/>
              <a:t>64</a:t>
            </a:fld>
            <a:endParaRPr lang="en-IN"/>
          </a:p>
        </p:txBody>
      </p:sp>
    </p:spTree>
    <p:extLst>
      <p:ext uri="{BB962C8B-B14F-4D97-AF65-F5344CB8AC3E}">
        <p14:creationId xmlns:p14="http://schemas.microsoft.com/office/powerpoint/2010/main" val="118004836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1FA984E6-6946-4599-B533-FED899FBCC03}" type="slidenum">
              <a:rPr lang="en-IN" smtClean="0"/>
              <a:t>65</a:t>
            </a:fld>
            <a:endParaRPr lang="en-IN"/>
          </a:p>
        </p:txBody>
      </p:sp>
    </p:spTree>
    <p:extLst>
      <p:ext uri="{BB962C8B-B14F-4D97-AF65-F5344CB8AC3E}">
        <p14:creationId xmlns:p14="http://schemas.microsoft.com/office/powerpoint/2010/main" val="112770173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1FA984E6-6946-4599-B533-FED899FBCC03}" type="slidenum">
              <a:rPr lang="en-IN" smtClean="0"/>
              <a:t>66</a:t>
            </a:fld>
            <a:endParaRPr lang="en-IN"/>
          </a:p>
        </p:txBody>
      </p:sp>
    </p:spTree>
    <p:extLst>
      <p:ext uri="{BB962C8B-B14F-4D97-AF65-F5344CB8AC3E}">
        <p14:creationId xmlns:p14="http://schemas.microsoft.com/office/powerpoint/2010/main" val="90217164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1FA984E6-6946-4599-B533-FED899FBCC03}" type="slidenum">
              <a:rPr lang="en-IN" smtClean="0"/>
              <a:t>67</a:t>
            </a:fld>
            <a:endParaRPr lang="en-IN"/>
          </a:p>
        </p:txBody>
      </p:sp>
    </p:spTree>
    <p:extLst>
      <p:ext uri="{BB962C8B-B14F-4D97-AF65-F5344CB8AC3E}">
        <p14:creationId xmlns:p14="http://schemas.microsoft.com/office/powerpoint/2010/main" val="235061386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1FA984E6-6946-4599-B533-FED899FBCC03}" type="slidenum">
              <a:rPr lang="en-IN" smtClean="0"/>
              <a:t>68</a:t>
            </a:fld>
            <a:endParaRPr lang="en-IN"/>
          </a:p>
        </p:txBody>
      </p:sp>
    </p:spTree>
    <p:extLst>
      <p:ext uri="{BB962C8B-B14F-4D97-AF65-F5344CB8AC3E}">
        <p14:creationId xmlns:p14="http://schemas.microsoft.com/office/powerpoint/2010/main" val="198162698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1FA984E6-6946-4599-B533-FED899FBCC03}" type="slidenum">
              <a:rPr lang="en-IN" smtClean="0"/>
              <a:t>69</a:t>
            </a:fld>
            <a:endParaRPr lang="en-IN"/>
          </a:p>
        </p:txBody>
      </p:sp>
    </p:spTree>
    <p:extLst>
      <p:ext uri="{BB962C8B-B14F-4D97-AF65-F5344CB8AC3E}">
        <p14:creationId xmlns:p14="http://schemas.microsoft.com/office/powerpoint/2010/main" val="7742761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1FA984E6-6946-4599-B533-FED899FBCC03}" type="slidenum">
              <a:rPr lang="en-IN" smtClean="0"/>
              <a:t>7</a:t>
            </a:fld>
            <a:endParaRPr lang="en-IN"/>
          </a:p>
        </p:txBody>
      </p:sp>
    </p:spTree>
    <p:extLst>
      <p:ext uri="{BB962C8B-B14F-4D97-AF65-F5344CB8AC3E}">
        <p14:creationId xmlns:p14="http://schemas.microsoft.com/office/powerpoint/2010/main" val="195597381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1FA984E6-6946-4599-B533-FED899FBCC03}" type="slidenum">
              <a:rPr lang="en-IN" smtClean="0"/>
              <a:t>70</a:t>
            </a:fld>
            <a:endParaRPr lang="en-IN"/>
          </a:p>
        </p:txBody>
      </p:sp>
    </p:spTree>
    <p:extLst>
      <p:ext uri="{BB962C8B-B14F-4D97-AF65-F5344CB8AC3E}">
        <p14:creationId xmlns:p14="http://schemas.microsoft.com/office/powerpoint/2010/main" val="56075042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1FA984E6-6946-4599-B533-FED899FBCC03}" type="slidenum">
              <a:rPr lang="en-IN" smtClean="0"/>
              <a:t>71</a:t>
            </a:fld>
            <a:endParaRPr lang="en-IN"/>
          </a:p>
        </p:txBody>
      </p:sp>
    </p:spTree>
    <p:extLst>
      <p:ext uri="{BB962C8B-B14F-4D97-AF65-F5344CB8AC3E}">
        <p14:creationId xmlns:p14="http://schemas.microsoft.com/office/powerpoint/2010/main" val="415955321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1FA984E6-6946-4599-B533-FED899FBCC03}" type="slidenum">
              <a:rPr lang="en-IN" smtClean="0"/>
              <a:t>72</a:t>
            </a:fld>
            <a:endParaRPr lang="en-IN"/>
          </a:p>
        </p:txBody>
      </p:sp>
    </p:spTree>
    <p:extLst>
      <p:ext uri="{BB962C8B-B14F-4D97-AF65-F5344CB8AC3E}">
        <p14:creationId xmlns:p14="http://schemas.microsoft.com/office/powerpoint/2010/main" val="356856478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1FA984E6-6946-4599-B533-FED899FBCC03}" type="slidenum">
              <a:rPr lang="en-IN" smtClean="0"/>
              <a:t>73</a:t>
            </a:fld>
            <a:endParaRPr lang="en-IN"/>
          </a:p>
        </p:txBody>
      </p:sp>
    </p:spTree>
    <p:extLst>
      <p:ext uri="{BB962C8B-B14F-4D97-AF65-F5344CB8AC3E}">
        <p14:creationId xmlns:p14="http://schemas.microsoft.com/office/powerpoint/2010/main" val="116563029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1FA984E6-6946-4599-B533-FED899FBCC03}" type="slidenum">
              <a:rPr lang="en-IN" smtClean="0"/>
              <a:t>74</a:t>
            </a:fld>
            <a:endParaRPr lang="en-IN"/>
          </a:p>
        </p:txBody>
      </p:sp>
    </p:spTree>
    <p:extLst>
      <p:ext uri="{BB962C8B-B14F-4D97-AF65-F5344CB8AC3E}">
        <p14:creationId xmlns:p14="http://schemas.microsoft.com/office/powerpoint/2010/main" val="404515330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1FA984E6-6946-4599-B533-FED899FBCC03}" type="slidenum">
              <a:rPr lang="en-IN" smtClean="0"/>
              <a:t>75</a:t>
            </a:fld>
            <a:endParaRPr lang="en-IN"/>
          </a:p>
        </p:txBody>
      </p:sp>
    </p:spTree>
    <p:extLst>
      <p:ext uri="{BB962C8B-B14F-4D97-AF65-F5344CB8AC3E}">
        <p14:creationId xmlns:p14="http://schemas.microsoft.com/office/powerpoint/2010/main" val="348933793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1FA984E6-6946-4599-B533-FED899FBCC03}" type="slidenum">
              <a:rPr lang="en-IN" smtClean="0"/>
              <a:t>76</a:t>
            </a:fld>
            <a:endParaRPr lang="en-IN"/>
          </a:p>
        </p:txBody>
      </p:sp>
    </p:spTree>
    <p:extLst>
      <p:ext uri="{BB962C8B-B14F-4D97-AF65-F5344CB8AC3E}">
        <p14:creationId xmlns:p14="http://schemas.microsoft.com/office/powerpoint/2010/main" val="388735509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1FA984E6-6946-4599-B533-FED899FBCC03}" type="slidenum">
              <a:rPr lang="en-IN" smtClean="0"/>
              <a:t>77</a:t>
            </a:fld>
            <a:endParaRPr lang="en-IN"/>
          </a:p>
        </p:txBody>
      </p:sp>
    </p:spTree>
    <p:extLst>
      <p:ext uri="{BB962C8B-B14F-4D97-AF65-F5344CB8AC3E}">
        <p14:creationId xmlns:p14="http://schemas.microsoft.com/office/powerpoint/2010/main" val="88665191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1FA984E6-6946-4599-B533-FED899FBCC03}" type="slidenum">
              <a:rPr lang="en-IN" smtClean="0"/>
              <a:t>78</a:t>
            </a:fld>
            <a:endParaRPr lang="en-IN"/>
          </a:p>
        </p:txBody>
      </p:sp>
    </p:spTree>
    <p:extLst>
      <p:ext uri="{BB962C8B-B14F-4D97-AF65-F5344CB8AC3E}">
        <p14:creationId xmlns:p14="http://schemas.microsoft.com/office/powerpoint/2010/main" val="1395850789"/>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1FA984E6-6946-4599-B533-FED899FBCC03}" type="slidenum">
              <a:rPr lang="en-IN" smtClean="0"/>
              <a:t>79</a:t>
            </a:fld>
            <a:endParaRPr lang="en-IN"/>
          </a:p>
        </p:txBody>
      </p:sp>
    </p:spTree>
    <p:extLst>
      <p:ext uri="{BB962C8B-B14F-4D97-AF65-F5344CB8AC3E}">
        <p14:creationId xmlns:p14="http://schemas.microsoft.com/office/powerpoint/2010/main" val="18832928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1FA984E6-6946-4599-B533-FED899FBCC03}" type="slidenum">
              <a:rPr lang="en-IN" smtClean="0"/>
              <a:t>8</a:t>
            </a:fld>
            <a:endParaRPr lang="en-IN"/>
          </a:p>
        </p:txBody>
      </p:sp>
    </p:spTree>
    <p:extLst>
      <p:ext uri="{BB962C8B-B14F-4D97-AF65-F5344CB8AC3E}">
        <p14:creationId xmlns:p14="http://schemas.microsoft.com/office/powerpoint/2010/main" val="147549450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1FA984E6-6946-4599-B533-FED899FBCC03}" type="slidenum">
              <a:rPr lang="en-IN" smtClean="0"/>
              <a:t>80</a:t>
            </a:fld>
            <a:endParaRPr lang="en-IN"/>
          </a:p>
        </p:txBody>
      </p:sp>
    </p:spTree>
    <p:extLst>
      <p:ext uri="{BB962C8B-B14F-4D97-AF65-F5344CB8AC3E}">
        <p14:creationId xmlns:p14="http://schemas.microsoft.com/office/powerpoint/2010/main" val="285451527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1FA984E6-6946-4599-B533-FED899FBCC03}" type="slidenum">
              <a:rPr lang="en-IN" smtClean="0"/>
              <a:t>81</a:t>
            </a:fld>
            <a:endParaRPr lang="en-IN"/>
          </a:p>
        </p:txBody>
      </p:sp>
    </p:spTree>
    <p:extLst>
      <p:ext uri="{BB962C8B-B14F-4D97-AF65-F5344CB8AC3E}">
        <p14:creationId xmlns:p14="http://schemas.microsoft.com/office/powerpoint/2010/main" val="365938845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1FA984E6-6946-4599-B533-FED899FBCC03}" type="slidenum">
              <a:rPr lang="en-IN" smtClean="0"/>
              <a:t>82</a:t>
            </a:fld>
            <a:endParaRPr lang="en-IN"/>
          </a:p>
        </p:txBody>
      </p:sp>
    </p:spTree>
    <p:extLst>
      <p:ext uri="{BB962C8B-B14F-4D97-AF65-F5344CB8AC3E}">
        <p14:creationId xmlns:p14="http://schemas.microsoft.com/office/powerpoint/2010/main" val="412474493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1FA984E6-6946-4599-B533-FED899FBCC03}" type="slidenum">
              <a:rPr lang="en-IN" smtClean="0"/>
              <a:t>83</a:t>
            </a:fld>
            <a:endParaRPr lang="en-IN"/>
          </a:p>
        </p:txBody>
      </p:sp>
    </p:spTree>
    <p:extLst>
      <p:ext uri="{BB962C8B-B14F-4D97-AF65-F5344CB8AC3E}">
        <p14:creationId xmlns:p14="http://schemas.microsoft.com/office/powerpoint/2010/main" val="432165808"/>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1FA984E6-6946-4599-B533-FED899FBCC03}" type="slidenum">
              <a:rPr lang="en-IN" smtClean="0"/>
              <a:t>84</a:t>
            </a:fld>
            <a:endParaRPr lang="en-IN"/>
          </a:p>
        </p:txBody>
      </p:sp>
    </p:spTree>
    <p:extLst>
      <p:ext uri="{BB962C8B-B14F-4D97-AF65-F5344CB8AC3E}">
        <p14:creationId xmlns:p14="http://schemas.microsoft.com/office/powerpoint/2010/main" val="1865866969"/>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1FA984E6-6946-4599-B533-FED899FBCC03}" type="slidenum">
              <a:rPr lang="en-IN" smtClean="0"/>
              <a:t>85</a:t>
            </a:fld>
            <a:endParaRPr lang="en-IN"/>
          </a:p>
        </p:txBody>
      </p:sp>
    </p:spTree>
    <p:extLst>
      <p:ext uri="{BB962C8B-B14F-4D97-AF65-F5344CB8AC3E}">
        <p14:creationId xmlns:p14="http://schemas.microsoft.com/office/powerpoint/2010/main" val="1370354858"/>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1FA984E6-6946-4599-B533-FED899FBCC03}" type="slidenum">
              <a:rPr lang="en-IN" smtClean="0"/>
              <a:t>86</a:t>
            </a:fld>
            <a:endParaRPr lang="en-IN"/>
          </a:p>
        </p:txBody>
      </p:sp>
    </p:spTree>
    <p:extLst>
      <p:ext uri="{BB962C8B-B14F-4D97-AF65-F5344CB8AC3E}">
        <p14:creationId xmlns:p14="http://schemas.microsoft.com/office/powerpoint/2010/main" val="2113561976"/>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1FA984E6-6946-4599-B533-FED899FBCC03}" type="slidenum">
              <a:rPr lang="en-IN" smtClean="0"/>
              <a:t>87</a:t>
            </a:fld>
            <a:endParaRPr lang="en-IN"/>
          </a:p>
        </p:txBody>
      </p:sp>
    </p:spTree>
    <p:extLst>
      <p:ext uri="{BB962C8B-B14F-4D97-AF65-F5344CB8AC3E}">
        <p14:creationId xmlns:p14="http://schemas.microsoft.com/office/powerpoint/2010/main" val="1161035773"/>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1FA984E6-6946-4599-B533-FED899FBCC03}" type="slidenum">
              <a:rPr lang="en-IN" smtClean="0"/>
              <a:t>88</a:t>
            </a:fld>
            <a:endParaRPr lang="en-IN"/>
          </a:p>
        </p:txBody>
      </p:sp>
    </p:spTree>
    <p:extLst>
      <p:ext uri="{BB962C8B-B14F-4D97-AF65-F5344CB8AC3E}">
        <p14:creationId xmlns:p14="http://schemas.microsoft.com/office/powerpoint/2010/main" val="3794440291"/>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1FA984E6-6946-4599-B533-FED899FBCC03}" type="slidenum">
              <a:rPr lang="en-IN" smtClean="0"/>
              <a:t>89</a:t>
            </a:fld>
            <a:endParaRPr lang="en-IN"/>
          </a:p>
        </p:txBody>
      </p:sp>
    </p:spTree>
    <p:extLst>
      <p:ext uri="{BB962C8B-B14F-4D97-AF65-F5344CB8AC3E}">
        <p14:creationId xmlns:p14="http://schemas.microsoft.com/office/powerpoint/2010/main" val="38130638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1FA984E6-6946-4599-B533-FED899FBCC03}" type="slidenum">
              <a:rPr lang="en-IN" smtClean="0"/>
              <a:t>9</a:t>
            </a:fld>
            <a:endParaRPr lang="en-IN"/>
          </a:p>
        </p:txBody>
      </p:sp>
    </p:spTree>
    <p:extLst>
      <p:ext uri="{BB962C8B-B14F-4D97-AF65-F5344CB8AC3E}">
        <p14:creationId xmlns:p14="http://schemas.microsoft.com/office/powerpoint/2010/main" val="2678897671"/>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1FA984E6-6946-4599-B533-FED899FBCC03}" type="slidenum">
              <a:rPr lang="en-IN" smtClean="0"/>
              <a:t>90</a:t>
            </a:fld>
            <a:endParaRPr lang="en-IN"/>
          </a:p>
        </p:txBody>
      </p:sp>
    </p:spTree>
    <p:extLst>
      <p:ext uri="{BB962C8B-B14F-4D97-AF65-F5344CB8AC3E}">
        <p14:creationId xmlns:p14="http://schemas.microsoft.com/office/powerpoint/2010/main" val="1286310077"/>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1FA984E6-6946-4599-B533-FED899FBCC03}" type="slidenum">
              <a:rPr lang="en-IN" smtClean="0"/>
              <a:t>91</a:t>
            </a:fld>
            <a:endParaRPr lang="en-IN"/>
          </a:p>
        </p:txBody>
      </p:sp>
    </p:spTree>
    <p:extLst>
      <p:ext uri="{BB962C8B-B14F-4D97-AF65-F5344CB8AC3E}">
        <p14:creationId xmlns:p14="http://schemas.microsoft.com/office/powerpoint/2010/main" val="3895700226"/>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1FA984E6-6946-4599-B533-FED899FBCC03}" type="slidenum">
              <a:rPr lang="en-IN" smtClean="0"/>
              <a:t>92</a:t>
            </a:fld>
            <a:endParaRPr lang="en-IN"/>
          </a:p>
        </p:txBody>
      </p:sp>
    </p:spTree>
    <p:extLst>
      <p:ext uri="{BB962C8B-B14F-4D97-AF65-F5344CB8AC3E}">
        <p14:creationId xmlns:p14="http://schemas.microsoft.com/office/powerpoint/2010/main" val="3904003560"/>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1FA984E6-6946-4599-B533-FED899FBCC03}" type="slidenum">
              <a:rPr lang="en-IN" smtClean="0"/>
              <a:t>93</a:t>
            </a:fld>
            <a:endParaRPr lang="en-IN"/>
          </a:p>
        </p:txBody>
      </p:sp>
    </p:spTree>
    <p:extLst>
      <p:ext uri="{BB962C8B-B14F-4D97-AF65-F5344CB8AC3E}">
        <p14:creationId xmlns:p14="http://schemas.microsoft.com/office/powerpoint/2010/main" val="177817115"/>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1FA984E6-6946-4599-B533-FED899FBCC03}" type="slidenum">
              <a:rPr lang="en-IN" smtClean="0"/>
              <a:t>94</a:t>
            </a:fld>
            <a:endParaRPr lang="en-IN"/>
          </a:p>
        </p:txBody>
      </p:sp>
    </p:spTree>
    <p:extLst>
      <p:ext uri="{BB962C8B-B14F-4D97-AF65-F5344CB8AC3E}">
        <p14:creationId xmlns:p14="http://schemas.microsoft.com/office/powerpoint/2010/main" val="3331900425"/>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1FA984E6-6946-4599-B533-FED899FBCC03}" type="slidenum">
              <a:rPr lang="en-IN" smtClean="0"/>
              <a:t>95</a:t>
            </a:fld>
            <a:endParaRPr lang="en-IN"/>
          </a:p>
        </p:txBody>
      </p:sp>
    </p:spTree>
    <p:extLst>
      <p:ext uri="{BB962C8B-B14F-4D97-AF65-F5344CB8AC3E}">
        <p14:creationId xmlns:p14="http://schemas.microsoft.com/office/powerpoint/2010/main" val="2494855414"/>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1FA984E6-6946-4599-B533-FED899FBCC03}" type="slidenum">
              <a:rPr lang="en-IN" smtClean="0"/>
              <a:t>96</a:t>
            </a:fld>
            <a:endParaRPr lang="en-IN"/>
          </a:p>
        </p:txBody>
      </p:sp>
    </p:spTree>
    <p:extLst>
      <p:ext uri="{BB962C8B-B14F-4D97-AF65-F5344CB8AC3E}">
        <p14:creationId xmlns:p14="http://schemas.microsoft.com/office/powerpoint/2010/main" val="236908913"/>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1FA984E6-6946-4599-B533-FED899FBCC03}" type="slidenum">
              <a:rPr lang="en-IN" smtClean="0"/>
              <a:t>97</a:t>
            </a:fld>
            <a:endParaRPr lang="en-IN"/>
          </a:p>
        </p:txBody>
      </p:sp>
    </p:spTree>
    <p:extLst>
      <p:ext uri="{BB962C8B-B14F-4D97-AF65-F5344CB8AC3E}">
        <p14:creationId xmlns:p14="http://schemas.microsoft.com/office/powerpoint/2010/main" val="3469737479"/>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1FA984E6-6946-4599-B533-FED899FBCC03}" type="slidenum">
              <a:rPr lang="en-IN" smtClean="0"/>
              <a:t>98</a:t>
            </a:fld>
            <a:endParaRPr lang="en-IN"/>
          </a:p>
        </p:txBody>
      </p:sp>
    </p:spTree>
    <p:extLst>
      <p:ext uri="{BB962C8B-B14F-4D97-AF65-F5344CB8AC3E}">
        <p14:creationId xmlns:p14="http://schemas.microsoft.com/office/powerpoint/2010/main" val="1934365944"/>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1FA984E6-6946-4599-B533-FED899FBCC03}" type="slidenum">
              <a:rPr lang="en-IN" smtClean="0"/>
              <a:t>99</a:t>
            </a:fld>
            <a:endParaRPr lang="en-IN"/>
          </a:p>
        </p:txBody>
      </p:sp>
    </p:spTree>
    <p:extLst>
      <p:ext uri="{BB962C8B-B14F-4D97-AF65-F5344CB8AC3E}">
        <p14:creationId xmlns:p14="http://schemas.microsoft.com/office/powerpoint/2010/main" val="137545814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AC9F35-18E1-5207-DA19-5F0787EF415A}"/>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FEBCFAC3-D710-7684-5E1D-B873E46AA57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Tree>
    <p:extLst>
      <p:ext uri="{BB962C8B-B14F-4D97-AF65-F5344CB8AC3E}">
        <p14:creationId xmlns:p14="http://schemas.microsoft.com/office/powerpoint/2010/main" val="214758981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2_Blank">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1D031DB-6068-1E62-CBCA-59C8D039A3F9}"/>
              </a:ext>
            </a:extLst>
          </p:cNvPr>
          <p:cNvSpPr>
            <a:spLocks noGrp="1"/>
          </p:cNvSpPr>
          <p:nvPr>
            <p:ph type="sldNum" sz="quarter" idx="12"/>
          </p:nvPr>
        </p:nvSpPr>
        <p:spPr>
          <a:xfrm>
            <a:off x="280988" y="6189663"/>
            <a:ext cx="2743200" cy="365125"/>
          </a:xfrm>
          <a:prstGeom prst="rect">
            <a:avLst/>
          </a:prstGeom>
        </p:spPr>
        <p:txBody>
          <a:bodyPr/>
          <a:lstStyle/>
          <a:p>
            <a:fld id="{3252E8B3-2648-264C-82AB-DD6C8342A882}" type="slidenum">
              <a:rPr lang="en-US" smtClean="0"/>
              <a:t>‹#›</a:t>
            </a:fld>
            <a:endParaRPr lang="en-US"/>
          </a:p>
        </p:txBody>
      </p:sp>
    </p:spTree>
    <p:extLst>
      <p:ext uri="{BB962C8B-B14F-4D97-AF65-F5344CB8AC3E}">
        <p14:creationId xmlns:p14="http://schemas.microsoft.com/office/powerpoint/2010/main" val="35682553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D3680-2FC7-BC70-8BB1-2AB91008475B}"/>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57647898-BF17-D6AF-DA44-C57F922C452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7D063DD1-626A-9CA8-FE1D-AB0C8A1DA58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7" name="Slide Number Placeholder 6">
            <a:extLst>
              <a:ext uri="{FF2B5EF4-FFF2-40B4-BE49-F238E27FC236}">
                <a16:creationId xmlns:a16="http://schemas.microsoft.com/office/drawing/2014/main" id="{BAFDE880-C391-37FE-DC4F-35EF76E46222}"/>
              </a:ext>
            </a:extLst>
          </p:cNvPr>
          <p:cNvSpPr>
            <a:spLocks noGrp="1"/>
          </p:cNvSpPr>
          <p:nvPr>
            <p:ph type="sldNum" sz="quarter" idx="12"/>
          </p:nvPr>
        </p:nvSpPr>
        <p:spPr>
          <a:xfrm>
            <a:off x="280988" y="6189663"/>
            <a:ext cx="2743200" cy="365125"/>
          </a:xfrm>
          <a:prstGeom prst="rect">
            <a:avLst/>
          </a:prstGeom>
        </p:spPr>
        <p:txBody>
          <a:bodyPr/>
          <a:lstStyle/>
          <a:p>
            <a:fld id="{3252E8B3-2648-264C-82AB-DD6C8342A882}" type="slidenum">
              <a:rPr lang="en-US" smtClean="0"/>
              <a:t>‹#›</a:t>
            </a:fld>
            <a:endParaRPr lang="en-US"/>
          </a:p>
        </p:txBody>
      </p:sp>
    </p:spTree>
    <p:extLst>
      <p:ext uri="{BB962C8B-B14F-4D97-AF65-F5344CB8AC3E}">
        <p14:creationId xmlns:p14="http://schemas.microsoft.com/office/powerpoint/2010/main" val="30308391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BD4B14-4F5E-4471-7BCB-5313D75EE496}"/>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752DFE90-EE60-8F92-606E-2FB2AE1AC44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EFD2AFF-8374-4D3D-B23B-202CA503E84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7" name="Slide Number Placeholder 6">
            <a:extLst>
              <a:ext uri="{FF2B5EF4-FFF2-40B4-BE49-F238E27FC236}">
                <a16:creationId xmlns:a16="http://schemas.microsoft.com/office/drawing/2014/main" id="{D4AD589E-960A-CAA5-0E8D-6BE6262D4991}"/>
              </a:ext>
            </a:extLst>
          </p:cNvPr>
          <p:cNvSpPr>
            <a:spLocks noGrp="1"/>
          </p:cNvSpPr>
          <p:nvPr>
            <p:ph type="sldNum" sz="quarter" idx="12"/>
          </p:nvPr>
        </p:nvSpPr>
        <p:spPr>
          <a:xfrm>
            <a:off x="280988" y="6189663"/>
            <a:ext cx="2743200" cy="365125"/>
          </a:xfrm>
          <a:prstGeom prst="rect">
            <a:avLst/>
          </a:prstGeom>
        </p:spPr>
        <p:txBody>
          <a:bodyPr/>
          <a:lstStyle/>
          <a:p>
            <a:fld id="{3252E8B3-2648-264C-82AB-DD6C8342A882}" type="slidenum">
              <a:rPr lang="en-US" smtClean="0"/>
              <a:t>‹#›</a:t>
            </a:fld>
            <a:endParaRPr lang="en-US"/>
          </a:p>
        </p:txBody>
      </p:sp>
    </p:spTree>
    <p:extLst>
      <p:ext uri="{BB962C8B-B14F-4D97-AF65-F5344CB8AC3E}">
        <p14:creationId xmlns:p14="http://schemas.microsoft.com/office/powerpoint/2010/main" val="388725296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B4B7C-F930-C165-9D73-0D7ED4DF52E6}"/>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60CE5F7F-66FA-9121-4CA9-2978DC4F12E5}"/>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Slide Number Placeholder 5">
            <a:extLst>
              <a:ext uri="{FF2B5EF4-FFF2-40B4-BE49-F238E27FC236}">
                <a16:creationId xmlns:a16="http://schemas.microsoft.com/office/drawing/2014/main" id="{889BA40F-3075-9308-F8BA-DE48358904B7}"/>
              </a:ext>
            </a:extLst>
          </p:cNvPr>
          <p:cNvSpPr>
            <a:spLocks noGrp="1"/>
          </p:cNvSpPr>
          <p:nvPr>
            <p:ph type="sldNum" sz="quarter" idx="12"/>
          </p:nvPr>
        </p:nvSpPr>
        <p:spPr>
          <a:xfrm>
            <a:off x="280988" y="6189663"/>
            <a:ext cx="2743200" cy="365125"/>
          </a:xfrm>
          <a:prstGeom prst="rect">
            <a:avLst/>
          </a:prstGeom>
        </p:spPr>
        <p:txBody>
          <a:bodyPr/>
          <a:lstStyle/>
          <a:p>
            <a:fld id="{3252E8B3-2648-264C-82AB-DD6C8342A882}" type="slidenum">
              <a:rPr lang="en-US" smtClean="0"/>
              <a:t>‹#›</a:t>
            </a:fld>
            <a:endParaRPr lang="en-US"/>
          </a:p>
        </p:txBody>
      </p:sp>
    </p:spTree>
    <p:extLst>
      <p:ext uri="{BB962C8B-B14F-4D97-AF65-F5344CB8AC3E}">
        <p14:creationId xmlns:p14="http://schemas.microsoft.com/office/powerpoint/2010/main" val="8242150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8EF1935-818A-AB06-394A-355094BD8CC6}"/>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645ABA29-B7C2-3C08-10D3-FB136119A365}"/>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Slide Number Placeholder 5">
            <a:extLst>
              <a:ext uri="{FF2B5EF4-FFF2-40B4-BE49-F238E27FC236}">
                <a16:creationId xmlns:a16="http://schemas.microsoft.com/office/drawing/2014/main" id="{E0397F2C-F634-13B8-FE81-83E2CA3BC19A}"/>
              </a:ext>
            </a:extLst>
          </p:cNvPr>
          <p:cNvSpPr>
            <a:spLocks noGrp="1"/>
          </p:cNvSpPr>
          <p:nvPr>
            <p:ph type="sldNum" sz="quarter" idx="12"/>
          </p:nvPr>
        </p:nvSpPr>
        <p:spPr>
          <a:xfrm>
            <a:off x="280988" y="6189663"/>
            <a:ext cx="2743200" cy="365125"/>
          </a:xfrm>
          <a:prstGeom prst="rect">
            <a:avLst/>
          </a:prstGeom>
        </p:spPr>
        <p:txBody>
          <a:bodyPr/>
          <a:lstStyle/>
          <a:p>
            <a:fld id="{3252E8B3-2648-264C-82AB-DD6C8342A882}" type="slidenum">
              <a:rPr lang="en-US" smtClean="0"/>
              <a:t>‹#›</a:t>
            </a:fld>
            <a:endParaRPr lang="en-US"/>
          </a:p>
        </p:txBody>
      </p:sp>
    </p:spTree>
    <p:extLst>
      <p:ext uri="{BB962C8B-B14F-4D97-AF65-F5344CB8AC3E}">
        <p14:creationId xmlns:p14="http://schemas.microsoft.com/office/powerpoint/2010/main" val="16749750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2EED7D-93DB-D638-D487-FB89CE855174}"/>
              </a:ext>
            </a:extLst>
          </p:cNvPr>
          <p:cNvSpPr>
            <a:spLocks noGrp="1"/>
          </p:cNvSpPr>
          <p:nvPr>
            <p:ph type="title"/>
          </p:nvPr>
        </p:nvSpPr>
        <p:spPr/>
        <p:txBody>
          <a:bodyPr/>
          <a:lstStyle/>
          <a:p>
            <a:endParaRPr lang="en-US"/>
          </a:p>
        </p:txBody>
      </p:sp>
      <p:sp>
        <p:nvSpPr>
          <p:cNvPr id="3" name="Slide Number Placeholder 2">
            <a:extLst>
              <a:ext uri="{FF2B5EF4-FFF2-40B4-BE49-F238E27FC236}">
                <a16:creationId xmlns:a16="http://schemas.microsoft.com/office/drawing/2014/main" id="{16A51C5F-D307-5A6B-F4E8-DB236CD4A5BB}"/>
              </a:ext>
            </a:extLst>
          </p:cNvPr>
          <p:cNvSpPr>
            <a:spLocks noGrp="1"/>
          </p:cNvSpPr>
          <p:nvPr>
            <p:ph type="sldNum" sz="quarter" idx="10"/>
          </p:nvPr>
        </p:nvSpPr>
        <p:spPr>
          <a:xfrm>
            <a:off x="280988" y="6189663"/>
            <a:ext cx="2743200" cy="365125"/>
          </a:xfrm>
          <a:prstGeom prst="rect">
            <a:avLst/>
          </a:prstGeom>
        </p:spPr>
        <p:txBody>
          <a:bodyPr/>
          <a:lstStyle/>
          <a:p>
            <a:fld id="{3252E8B3-2648-264C-82AB-DD6C8342A882}" type="slidenum">
              <a:rPr lang="en-US" smtClean="0"/>
              <a:pPr/>
              <a:t>‹#›</a:t>
            </a:fld>
            <a:endParaRPr lang="en-US"/>
          </a:p>
        </p:txBody>
      </p:sp>
    </p:spTree>
    <p:extLst>
      <p:ext uri="{BB962C8B-B14F-4D97-AF65-F5344CB8AC3E}">
        <p14:creationId xmlns:p14="http://schemas.microsoft.com/office/powerpoint/2010/main" val="23684073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29FD7-3B8A-2872-2A19-8CFF17EF8D77}"/>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CBF65262-18CF-66F4-335C-AE6CD8940827}"/>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Slide Number Placeholder 5">
            <a:extLst>
              <a:ext uri="{FF2B5EF4-FFF2-40B4-BE49-F238E27FC236}">
                <a16:creationId xmlns:a16="http://schemas.microsoft.com/office/drawing/2014/main" id="{0A9F01C6-BEDC-75AB-CD7E-E5C123F1B5BB}"/>
              </a:ext>
            </a:extLst>
          </p:cNvPr>
          <p:cNvSpPr>
            <a:spLocks noGrp="1"/>
          </p:cNvSpPr>
          <p:nvPr>
            <p:ph type="sldNum" sz="quarter" idx="12"/>
          </p:nvPr>
        </p:nvSpPr>
        <p:spPr>
          <a:xfrm>
            <a:off x="280988" y="6189663"/>
            <a:ext cx="2743200" cy="365125"/>
          </a:xfrm>
          <a:prstGeom prst="rect">
            <a:avLst/>
          </a:prstGeom>
        </p:spPr>
        <p:txBody>
          <a:bodyPr/>
          <a:lstStyle/>
          <a:p>
            <a:fld id="{3252E8B3-2648-264C-82AB-DD6C8342A882}" type="slidenum">
              <a:rPr lang="en-US" smtClean="0"/>
              <a:t>‹#›</a:t>
            </a:fld>
            <a:endParaRPr lang="en-US"/>
          </a:p>
        </p:txBody>
      </p:sp>
    </p:spTree>
    <p:extLst>
      <p:ext uri="{BB962C8B-B14F-4D97-AF65-F5344CB8AC3E}">
        <p14:creationId xmlns:p14="http://schemas.microsoft.com/office/powerpoint/2010/main" val="7179868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46282A-84A2-788D-E731-A91767817ECF}"/>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7928C592-E7B4-E0EA-97BC-3A8CB664A23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6" name="Slide Number Placeholder 5">
            <a:extLst>
              <a:ext uri="{FF2B5EF4-FFF2-40B4-BE49-F238E27FC236}">
                <a16:creationId xmlns:a16="http://schemas.microsoft.com/office/drawing/2014/main" id="{92E91DAA-802E-6F32-F9FD-F1C900F45B80}"/>
              </a:ext>
            </a:extLst>
          </p:cNvPr>
          <p:cNvSpPr>
            <a:spLocks noGrp="1"/>
          </p:cNvSpPr>
          <p:nvPr>
            <p:ph type="sldNum" sz="quarter" idx="12"/>
          </p:nvPr>
        </p:nvSpPr>
        <p:spPr>
          <a:xfrm>
            <a:off x="280988" y="6189663"/>
            <a:ext cx="2743200" cy="365125"/>
          </a:xfrm>
          <a:prstGeom prst="rect">
            <a:avLst/>
          </a:prstGeom>
        </p:spPr>
        <p:txBody>
          <a:bodyPr/>
          <a:lstStyle/>
          <a:p>
            <a:fld id="{3252E8B3-2648-264C-82AB-DD6C8342A882}" type="slidenum">
              <a:rPr lang="en-US" smtClean="0"/>
              <a:t>‹#›</a:t>
            </a:fld>
            <a:endParaRPr lang="en-US"/>
          </a:p>
        </p:txBody>
      </p:sp>
    </p:spTree>
    <p:extLst>
      <p:ext uri="{BB962C8B-B14F-4D97-AF65-F5344CB8AC3E}">
        <p14:creationId xmlns:p14="http://schemas.microsoft.com/office/powerpoint/2010/main" val="1879523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7D4853-80CC-3582-5240-2F4DEA0159A1}"/>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79AAC1A5-FECE-C123-7FCB-B883F0B6F9D7}"/>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4B603ABF-8A79-68C8-255A-C0C8BF9800BE}"/>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Slide Number Placeholder 6">
            <a:extLst>
              <a:ext uri="{FF2B5EF4-FFF2-40B4-BE49-F238E27FC236}">
                <a16:creationId xmlns:a16="http://schemas.microsoft.com/office/drawing/2014/main" id="{D1D26AF1-BC79-A08C-3E8A-412FADD86D5C}"/>
              </a:ext>
            </a:extLst>
          </p:cNvPr>
          <p:cNvSpPr>
            <a:spLocks noGrp="1"/>
          </p:cNvSpPr>
          <p:nvPr>
            <p:ph type="sldNum" sz="quarter" idx="12"/>
          </p:nvPr>
        </p:nvSpPr>
        <p:spPr>
          <a:xfrm>
            <a:off x="280988" y="6189663"/>
            <a:ext cx="2743200" cy="365125"/>
          </a:xfrm>
          <a:prstGeom prst="rect">
            <a:avLst/>
          </a:prstGeom>
        </p:spPr>
        <p:txBody>
          <a:bodyPr/>
          <a:lstStyle/>
          <a:p>
            <a:fld id="{3252E8B3-2648-264C-82AB-DD6C8342A882}" type="slidenum">
              <a:rPr lang="en-US" smtClean="0"/>
              <a:t>‹#›</a:t>
            </a:fld>
            <a:endParaRPr lang="en-US"/>
          </a:p>
        </p:txBody>
      </p:sp>
    </p:spTree>
    <p:extLst>
      <p:ext uri="{BB962C8B-B14F-4D97-AF65-F5344CB8AC3E}">
        <p14:creationId xmlns:p14="http://schemas.microsoft.com/office/powerpoint/2010/main" val="848846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9A36A7-241C-1850-4622-1569A014EBF0}"/>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43C37C48-7C27-4586-1200-A6672E5EB85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5D028712-5E12-4DFF-1AEF-199946DABD38}"/>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AA770E01-F3DE-1B3B-F302-5055B021D69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370B321D-CEE0-8792-C482-E0E5DB4254CE}"/>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9" name="Slide Number Placeholder 8">
            <a:extLst>
              <a:ext uri="{FF2B5EF4-FFF2-40B4-BE49-F238E27FC236}">
                <a16:creationId xmlns:a16="http://schemas.microsoft.com/office/drawing/2014/main" id="{B6E26579-CCDB-FA47-E735-EE45C411CC1E}"/>
              </a:ext>
            </a:extLst>
          </p:cNvPr>
          <p:cNvSpPr>
            <a:spLocks noGrp="1"/>
          </p:cNvSpPr>
          <p:nvPr>
            <p:ph type="sldNum" sz="quarter" idx="12"/>
          </p:nvPr>
        </p:nvSpPr>
        <p:spPr>
          <a:xfrm>
            <a:off x="280988" y="6189663"/>
            <a:ext cx="2743200" cy="365125"/>
          </a:xfrm>
          <a:prstGeom prst="rect">
            <a:avLst/>
          </a:prstGeom>
        </p:spPr>
        <p:txBody>
          <a:bodyPr/>
          <a:lstStyle/>
          <a:p>
            <a:fld id="{3252E8B3-2648-264C-82AB-DD6C8342A882}" type="slidenum">
              <a:rPr lang="en-US" smtClean="0"/>
              <a:t>‹#›</a:t>
            </a:fld>
            <a:endParaRPr lang="en-US"/>
          </a:p>
        </p:txBody>
      </p:sp>
    </p:spTree>
    <p:extLst>
      <p:ext uri="{BB962C8B-B14F-4D97-AF65-F5344CB8AC3E}">
        <p14:creationId xmlns:p14="http://schemas.microsoft.com/office/powerpoint/2010/main" val="41905455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4BB4C09-ACEF-5B89-AB7F-2FE72FF02D1D}"/>
              </a:ext>
            </a:extLst>
          </p:cNvPr>
          <p:cNvSpPr/>
          <p:nvPr userDrawn="1"/>
        </p:nvSpPr>
        <p:spPr>
          <a:xfrm flipV="1">
            <a:off x="-22302" y="-66908"/>
            <a:ext cx="3856893" cy="6947210"/>
          </a:xfrm>
          <a:prstGeom prst="rect">
            <a:avLst/>
          </a:prstGeom>
          <a:solidFill>
            <a:srgbClr val="FDBA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t>X	</a:t>
            </a:r>
          </a:p>
        </p:txBody>
      </p:sp>
      <p:sp>
        <p:nvSpPr>
          <p:cNvPr id="2" name="Title 1">
            <a:extLst>
              <a:ext uri="{FF2B5EF4-FFF2-40B4-BE49-F238E27FC236}">
                <a16:creationId xmlns:a16="http://schemas.microsoft.com/office/drawing/2014/main" id="{1D40B8A7-702D-0158-6932-91F7327707B4}"/>
              </a:ext>
            </a:extLst>
          </p:cNvPr>
          <p:cNvSpPr>
            <a:spLocks noGrp="1"/>
          </p:cNvSpPr>
          <p:nvPr>
            <p:ph type="title" hasCustomPrompt="1"/>
          </p:nvPr>
        </p:nvSpPr>
        <p:spPr>
          <a:xfrm>
            <a:off x="534544" y="550863"/>
            <a:ext cx="2743200" cy="1325563"/>
          </a:xfrm>
        </p:spPr>
        <p:txBody>
          <a:bodyPr/>
          <a:lstStyle/>
          <a:p>
            <a:r>
              <a:rPr lang="en-GB" dirty="0"/>
              <a:t>Module 01</a:t>
            </a:r>
            <a:endParaRPr lang="en-US" dirty="0"/>
          </a:p>
        </p:txBody>
      </p:sp>
      <p:sp>
        <p:nvSpPr>
          <p:cNvPr id="5" name="Slide Number Placeholder 4">
            <a:extLst>
              <a:ext uri="{FF2B5EF4-FFF2-40B4-BE49-F238E27FC236}">
                <a16:creationId xmlns:a16="http://schemas.microsoft.com/office/drawing/2014/main" id="{132C2A49-F50F-28BD-26A7-00B832004CCB}"/>
              </a:ext>
            </a:extLst>
          </p:cNvPr>
          <p:cNvSpPr>
            <a:spLocks noGrp="1"/>
          </p:cNvSpPr>
          <p:nvPr>
            <p:ph type="sldNum" sz="quarter" idx="12"/>
          </p:nvPr>
        </p:nvSpPr>
        <p:spPr>
          <a:xfrm>
            <a:off x="280988" y="6189663"/>
            <a:ext cx="2743200" cy="365125"/>
          </a:xfrm>
          <a:prstGeom prst="rect">
            <a:avLst/>
          </a:prstGeom>
        </p:spPr>
        <p:txBody>
          <a:bodyPr/>
          <a:lstStyle/>
          <a:p>
            <a:fld id="{3252E8B3-2648-264C-82AB-DD6C8342A882}" type="slidenum">
              <a:rPr lang="en-US" smtClean="0"/>
              <a:t>‹#›</a:t>
            </a:fld>
            <a:endParaRPr lang="en-US"/>
          </a:p>
        </p:txBody>
      </p:sp>
    </p:spTree>
    <p:extLst>
      <p:ext uri="{BB962C8B-B14F-4D97-AF65-F5344CB8AC3E}">
        <p14:creationId xmlns:p14="http://schemas.microsoft.com/office/powerpoint/2010/main" val="18486880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1D031DB-6068-1E62-CBCA-59C8D039A3F9}"/>
              </a:ext>
            </a:extLst>
          </p:cNvPr>
          <p:cNvSpPr>
            <a:spLocks noGrp="1"/>
          </p:cNvSpPr>
          <p:nvPr>
            <p:ph type="sldNum" sz="quarter" idx="12"/>
          </p:nvPr>
        </p:nvSpPr>
        <p:spPr>
          <a:xfrm>
            <a:off x="280988" y="6189663"/>
            <a:ext cx="2743200" cy="365125"/>
          </a:xfrm>
          <a:prstGeom prst="rect">
            <a:avLst/>
          </a:prstGeom>
        </p:spPr>
        <p:txBody>
          <a:bodyPr/>
          <a:lstStyle/>
          <a:p>
            <a:fld id="{3252E8B3-2648-264C-82AB-DD6C8342A882}" type="slidenum">
              <a:rPr lang="en-US" smtClean="0"/>
              <a:t>‹#›</a:t>
            </a:fld>
            <a:endParaRPr lang="en-US"/>
          </a:p>
        </p:txBody>
      </p:sp>
      <p:sp>
        <p:nvSpPr>
          <p:cNvPr id="5" name="Oval 4">
            <a:extLst>
              <a:ext uri="{FF2B5EF4-FFF2-40B4-BE49-F238E27FC236}">
                <a16:creationId xmlns:a16="http://schemas.microsoft.com/office/drawing/2014/main" id="{B3BDAF47-374A-B9D1-D6C0-8A45C57DE038}"/>
              </a:ext>
            </a:extLst>
          </p:cNvPr>
          <p:cNvSpPr/>
          <p:nvPr userDrawn="1"/>
        </p:nvSpPr>
        <p:spPr>
          <a:xfrm>
            <a:off x="4708175" y="2637991"/>
            <a:ext cx="1532708" cy="148045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a:latin typeface="Metropolis" panose="00000500000000000000" pitchFamily="50" charset="0"/>
              </a:rPr>
              <a:t>Display Account User Profile Info</a:t>
            </a:r>
          </a:p>
        </p:txBody>
      </p:sp>
      <p:sp>
        <p:nvSpPr>
          <p:cNvPr id="6" name="Oval 5">
            <a:extLst>
              <a:ext uri="{FF2B5EF4-FFF2-40B4-BE49-F238E27FC236}">
                <a16:creationId xmlns:a16="http://schemas.microsoft.com/office/drawing/2014/main" id="{C202E913-17D7-B7F6-3E97-40C07DA3EA5F}"/>
              </a:ext>
            </a:extLst>
          </p:cNvPr>
          <p:cNvSpPr/>
          <p:nvPr userDrawn="1"/>
        </p:nvSpPr>
        <p:spPr>
          <a:xfrm>
            <a:off x="4708175" y="4408001"/>
            <a:ext cx="1532708" cy="148045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a:latin typeface="Metropolis" panose="00000500000000000000" pitchFamily="50" charset="0"/>
              </a:rPr>
              <a:t>Validate Update User Info</a:t>
            </a:r>
          </a:p>
        </p:txBody>
      </p:sp>
      <p:cxnSp>
        <p:nvCxnSpPr>
          <p:cNvPr id="7" name="Connector: Elbow 8">
            <a:extLst>
              <a:ext uri="{FF2B5EF4-FFF2-40B4-BE49-F238E27FC236}">
                <a16:creationId xmlns:a16="http://schemas.microsoft.com/office/drawing/2014/main" id="{5E5669A5-198A-91C7-9267-128C2B94452B}"/>
              </a:ext>
            </a:extLst>
          </p:cNvPr>
          <p:cNvCxnSpPr>
            <a:cxnSpLocks/>
          </p:cNvCxnSpPr>
          <p:nvPr userDrawn="1"/>
        </p:nvCxnSpPr>
        <p:spPr>
          <a:xfrm>
            <a:off x="800311" y="1949469"/>
            <a:ext cx="4678945" cy="610453"/>
          </a:xfrm>
          <a:prstGeom prst="bentConnector3">
            <a:avLst>
              <a:gd name="adj1" fmla="val 9988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Connector: Elbow 22">
            <a:extLst>
              <a:ext uri="{FF2B5EF4-FFF2-40B4-BE49-F238E27FC236}">
                <a16:creationId xmlns:a16="http://schemas.microsoft.com/office/drawing/2014/main" id="{6151C177-BFFE-7B76-EB0C-382CBF2E3D2D}"/>
              </a:ext>
            </a:extLst>
          </p:cNvPr>
          <p:cNvCxnSpPr>
            <a:endCxn id="6" idx="2"/>
          </p:cNvCxnSpPr>
          <p:nvPr userDrawn="1"/>
        </p:nvCxnSpPr>
        <p:spPr>
          <a:xfrm>
            <a:off x="800311" y="2476688"/>
            <a:ext cx="3907864" cy="2671541"/>
          </a:xfrm>
          <a:prstGeom prst="bentConnector3">
            <a:avLst>
              <a:gd name="adj1" fmla="val 39080"/>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A108E1A0-9D97-5C71-1483-1A7018FAC64F}"/>
              </a:ext>
            </a:extLst>
          </p:cNvPr>
          <p:cNvCxnSpPr/>
          <p:nvPr userDrawn="1"/>
        </p:nvCxnSpPr>
        <p:spPr>
          <a:xfrm flipH="1">
            <a:off x="6571360" y="3378218"/>
            <a:ext cx="324829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9134B75-51E4-4D4B-5092-B55B1DCB99BF}"/>
              </a:ext>
            </a:extLst>
          </p:cNvPr>
          <p:cNvCxnSpPr/>
          <p:nvPr userDrawn="1"/>
        </p:nvCxnSpPr>
        <p:spPr>
          <a:xfrm flipH="1">
            <a:off x="6571360" y="5228789"/>
            <a:ext cx="324829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52696C83-F927-33C9-6A30-DA7D6169D0A2}"/>
              </a:ext>
            </a:extLst>
          </p:cNvPr>
          <p:cNvSpPr/>
          <p:nvPr userDrawn="1"/>
        </p:nvSpPr>
        <p:spPr>
          <a:xfrm>
            <a:off x="732672" y="2610799"/>
            <a:ext cx="1455467" cy="307777"/>
          </a:xfrm>
          <a:prstGeom prst="rect">
            <a:avLst/>
          </a:prstGeom>
          <a:noFill/>
        </p:spPr>
        <p:txBody>
          <a:bodyPr wrap="square" lIns="91440" tIns="45720" rIns="91440" bIns="45720">
            <a:spAutoFit/>
          </a:bodyPr>
          <a:lstStyle/>
          <a:p>
            <a:r>
              <a:rPr lang="en-US" sz="1400">
                <a:ln w="0"/>
                <a:latin typeface="Metropolis" panose="00000500000000000000" pitchFamily="50" charset="0"/>
                <a:cs typeface="Segoe UI" panose="020B0502040204020203" pitchFamily="34" charset="0"/>
              </a:rPr>
              <a:t>Administrator</a:t>
            </a:r>
            <a:endParaRPr lang="en-US" sz="1400" b="0" cap="none" spc="0">
              <a:ln w="0"/>
              <a:latin typeface="Metropolis" panose="00000500000000000000" pitchFamily="50" charset="0"/>
              <a:cs typeface="Segoe UI" panose="020B0502040204020203" pitchFamily="34" charset="0"/>
            </a:endParaRPr>
          </a:p>
        </p:txBody>
      </p:sp>
      <p:sp>
        <p:nvSpPr>
          <p:cNvPr id="12" name="Rectangle 11">
            <a:extLst>
              <a:ext uri="{FF2B5EF4-FFF2-40B4-BE49-F238E27FC236}">
                <a16:creationId xmlns:a16="http://schemas.microsoft.com/office/drawing/2014/main" id="{DA195FF2-2318-B5B3-60C9-21F02703F4B2}"/>
              </a:ext>
            </a:extLst>
          </p:cNvPr>
          <p:cNvSpPr/>
          <p:nvPr userDrawn="1"/>
        </p:nvSpPr>
        <p:spPr>
          <a:xfrm>
            <a:off x="2226365" y="5252986"/>
            <a:ext cx="2336659" cy="523220"/>
          </a:xfrm>
          <a:prstGeom prst="rect">
            <a:avLst/>
          </a:prstGeom>
          <a:noFill/>
        </p:spPr>
        <p:txBody>
          <a:bodyPr wrap="square" lIns="91440" tIns="45720" rIns="91440" bIns="45720">
            <a:spAutoFit/>
          </a:bodyPr>
          <a:lstStyle/>
          <a:p>
            <a:r>
              <a:rPr lang="en-US" sz="1400">
                <a:ln w="0"/>
                <a:latin typeface="Metropolis" panose="00000500000000000000" pitchFamily="50" charset="0"/>
                <a:cs typeface="Segoe UI" panose="020B0502040204020203" pitchFamily="34" charset="0"/>
              </a:rPr>
              <a:t>Enter/Update/ Delete User Info</a:t>
            </a:r>
            <a:endParaRPr lang="en-US" sz="1400" b="0" cap="none" spc="0">
              <a:ln w="0"/>
              <a:latin typeface="Metropolis" panose="00000500000000000000" pitchFamily="50" charset="0"/>
              <a:cs typeface="Segoe UI" panose="020B0502040204020203" pitchFamily="34" charset="0"/>
            </a:endParaRPr>
          </a:p>
        </p:txBody>
      </p:sp>
      <p:sp>
        <p:nvSpPr>
          <p:cNvPr id="13" name="Rectangle 12">
            <a:extLst>
              <a:ext uri="{FF2B5EF4-FFF2-40B4-BE49-F238E27FC236}">
                <a16:creationId xmlns:a16="http://schemas.microsoft.com/office/drawing/2014/main" id="{BDC403B7-A88B-DFD0-45BE-8D6226C66450}"/>
              </a:ext>
            </a:extLst>
          </p:cNvPr>
          <p:cNvSpPr/>
          <p:nvPr userDrawn="1"/>
        </p:nvSpPr>
        <p:spPr>
          <a:xfrm>
            <a:off x="7064199" y="2905919"/>
            <a:ext cx="2194113" cy="307777"/>
          </a:xfrm>
          <a:prstGeom prst="rect">
            <a:avLst/>
          </a:prstGeom>
          <a:noFill/>
        </p:spPr>
        <p:txBody>
          <a:bodyPr wrap="square" lIns="91440" tIns="45720" rIns="91440" bIns="45720">
            <a:spAutoFit/>
          </a:bodyPr>
          <a:lstStyle/>
          <a:p>
            <a:r>
              <a:rPr lang="en-US" sz="1400">
                <a:ln w="0"/>
                <a:latin typeface="Metropolis" panose="00000500000000000000" pitchFamily="50" charset="0"/>
                <a:cs typeface="Segoe UI" panose="020B0502040204020203" pitchFamily="34" charset="0"/>
              </a:rPr>
              <a:t>Retrieve User Info</a:t>
            </a:r>
            <a:endParaRPr lang="en-US" sz="1400" b="0" cap="none" spc="0">
              <a:ln w="0"/>
              <a:latin typeface="Metropolis" panose="00000500000000000000" pitchFamily="50" charset="0"/>
              <a:cs typeface="Segoe UI" panose="020B0502040204020203" pitchFamily="34" charset="0"/>
            </a:endParaRPr>
          </a:p>
        </p:txBody>
      </p:sp>
      <p:sp>
        <p:nvSpPr>
          <p:cNvPr id="14" name="Rectangle 13">
            <a:extLst>
              <a:ext uri="{FF2B5EF4-FFF2-40B4-BE49-F238E27FC236}">
                <a16:creationId xmlns:a16="http://schemas.microsoft.com/office/drawing/2014/main" id="{0CA3739B-FE58-F1DA-221A-1B052C2048E9}"/>
              </a:ext>
            </a:extLst>
          </p:cNvPr>
          <p:cNvSpPr/>
          <p:nvPr userDrawn="1"/>
        </p:nvSpPr>
        <p:spPr>
          <a:xfrm>
            <a:off x="699420" y="1567412"/>
            <a:ext cx="1675437" cy="307777"/>
          </a:xfrm>
          <a:prstGeom prst="rect">
            <a:avLst/>
          </a:prstGeom>
          <a:noFill/>
        </p:spPr>
        <p:txBody>
          <a:bodyPr wrap="square" lIns="91440" tIns="45720" rIns="91440" bIns="45720">
            <a:spAutoFit/>
          </a:bodyPr>
          <a:lstStyle/>
          <a:p>
            <a:r>
              <a:rPr lang="en-US" sz="1400">
                <a:ln w="0"/>
                <a:latin typeface="Metropolis" panose="00000500000000000000" pitchFamily="50" charset="0"/>
                <a:cs typeface="Segoe UI" panose="020B0502040204020203" pitchFamily="34" charset="0"/>
              </a:rPr>
              <a:t>Access User Info</a:t>
            </a:r>
            <a:endParaRPr lang="en-US" sz="1400" b="0" cap="none" spc="0">
              <a:ln w="0"/>
              <a:latin typeface="Metropolis" panose="00000500000000000000" pitchFamily="50" charset="0"/>
              <a:cs typeface="Segoe UI" panose="020B0502040204020203" pitchFamily="34" charset="0"/>
            </a:endParaRPr>
          </a:p>
        </p:txBody>
      </p:sp>
      <p:sp>
        <p:nvSpPr>
          <p:cNvPr id="15" name="Rectangle 14">
            <a:extLst>
              <a:ext uri="{FF2B5EF4-FFF2-40B4-BE49-F238E27FC236}">
                <a16:creationId xmlns:a16="http://schemas.microsoft.com/office/drawing/2014/main" id="{CC22C26B-84E3-6931-1BF7-749A947B7848}"/>
              </a:ext>
            </a:extLst>
          </p:cNvPr>
          <p:cNvSpPr/>
          <p:nvPr userDrawn="1"/>
        </p:nvSpPr>
        <p:spPr>
          <a:xfrm>
            <a:off x="6917570" y="5360701"/>
            <a:ext cx="2487370" cy="307777"/>
          </a:xfrm>
          <a:prstGeom prst="rect">
            <a:avLst/>
          </a:prstGeom>
          <a:noFill/>
        </p:spPr>
        <p:txBody>
          <a:bodyPr wrap="square" lIns="91440" tIns="45720" rIns="91440" bIns="45720">
            <a:spAutoFit/>
          </a:bodyPr>
          <a:lstStyle/>
          <a:p>
            <a:r>
              <a:rPr lang="en-US" sz="1400">
                <a:ln w="0"/>
                <a:latin typeface="Metropolis" panose="00000500000000000000" pitchFamily="50" charset="0"/>
                <a:cs typeface="Segoe UI" panose="020B0502040204020203" pitchFamily="34" charset="0"/>
              </a:rPr>
              <a:t>Update/Delete User Info</a:t>
            </a:r>
            <a:endParaRPr lang="en-US" sz="1400" b="0" cap="none" spc="0">
              <a:ln w="0"/>
              <a:latin typeface="Metropolis" panose="00000500000000000000" pitchFamily="50" charset="0"/>
              <a:cs typeface="Segoe UI" panose="020B0502040204020203" pitchFamily="34" charset="0"/>
            </a:endParaRPr>
          </a:p>
        </p:txBody>
      </p:sp>
      <p:sp>
        <p:nvSpPr>
          <p:cNvPr id="16" name="Rectangle 15">
            <a:extLst>
              <a:ext uri="{FF2B5EF4-FFF2-40B4-BE49-F238E27FC236}">
                <a16:creationId xmlns:a16="http://schemas.microsoft.com/office/drawing/2014/main" id="{28FB3A75-F710-4573-A31F-4558472AD1F9}"/>
              </a:ext>
            </a:extLst>
          </p:cNvPr>
          <p:cNvSpPr/>
          <p:nvPr userDrawn="1"/>
        </p:nvSpPr>
        <p:spPr>
          <a:xfrm>
            <a:off x="9979680" y="4158658"/>
            <a:ext cx="1762788" cy="307777"/>
          </a:xfrm>
          <a:prstGeom prst="rect">
            <a:avLst/>
          </a:prstGeom>
          <a:noFill/>
        </p:spPr>
        <p:txBody>
          <a:bodyPr wrap="square" lIns="91440" tIns="45720" rIns="91440" bIns="45720">
            <a:spAutoFit/>
          </a:bodyPr>
          <a:lstStyle/>
          <a:p>
            <a:r>
              <a:rPr lang="en-US" sz="1400">
                <a:ln w="0"/>
                <a:latin typeface="Metropolis" panose="00000500000000000000" pitchFamily="50" charset="0"/>
                <a:cs typeface="Segoe UI" panose="020B0502040204020203" pitchFamily="34" charset="0"/>
              </a:rPr>
              <a:t>User Account Info</a:t>
            </a:r>
            <a:endParaRPr lang="en-US" sz="1400" b="0" cap="none" spc="0">
              <a:ln w="0"/>
              <a:latin typeface="Metropolis" panose="00000500000000000000" pitchFamily="50" charset="0"/>
              <a:cs typeface="Segoe UI" panose="020B0502040204020203" pitchFamily="34" charset="0"/>
            </a:endParaRPr>
          </a:p>
        </p:txBody>
      </p:sp>
      <p:cxnSp>
        <p:nvCxnSpPr>
          <p:cNvPr id="17" name="Straight Connector 16">
            <a:extLst>
              <a:ext uri="{FF2B5EF4-FFF2-40B4-BE49-F238E27FC236}">
                <a16:creationId xmlns:a16="http://schemas.microsoft.com/office/drawing/2014/main" id="{F73F29B8-DE27-8AF3-B014-B0192F0A426D}"/>
              </a:ext>
            </a:extLst>
          </p:cNvPr>
          <p:cNvCxnSpPr/>
          <p:nvPr userDrawn="1"/>
        </p:nvCxnSpPr>
        <p:spPr>
          <a:xfrm>
            <a:off x="9819657" y="3378218"/>
            <a:ext cx="0" cy="69122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91464388-A729-F4BB-74A3-381DE7E8C1ED}"/>
              </a:ext>
            </a:extLst>
          </p:cNvPr>
          <p:cNvCxnSpPr/>
          <p:nvPr userDrawn="1"/>
        </p:nvCxnSpPr>
        <p:spPr>
          <a:xfrm>
            <a:off x="9819657" y="4537560"/>
            <a:ext cx="0" cy="69122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160287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1D031DB-6068-1E62-CBCA-59C8D039A3F9}"/>
              </a:ext>
            </a:extLst>
          </p:cNvPr>
          <p:cNvSpPr>
            <a:spLocks noGrp="1"/>
          </p:cNvSpPr>
          <p:nvPr>
            <p:ph type="sldNum" sz="quarter" idx="12"/>
          </p:nvPr>
        </p:nvSpPr>
        <p:spPr>
          <a:xfrm>
            <a:off x="280988" y="6189663"/>
            <a:ext cx="2743200" cy="365125"/>
          </a:xfrm>
          <a:prstGeom prst="rect">
            <a:avLst/>
          </a:prstGeom>
        </p:spPr>
        <p:txBody>
          <a:bodyPr/>
          <a:lstStyle/>
          <a:p>
            <a:fld id="{3252E8B3-2648-264C-82AB-DD6C8342A882}" type="slidenum">
              <a:rPr lang="en-US" smtClean="0"/>
              <a:t>‹#›</a:t>
            </a:fld>
            <a:endParaRPr lang="en-US"/>
          </a:p>
        </p:txBody>
      </p:sp>
      <p:sp>
        <p:nvSpPr>
          <p:cNvPr id="3" name="Rectangle: Rounded Corners 32">
            <a:extLst>
              <a:ext uri="{FF2B5EF4-FFF2-40B4-BE49-F238E27FC236}">
                <a16:creationId xmlns:a16="http://schemas.microsoft.com/office/drawing/2014/main" id="{E2A55FB9-B46C-BBB4-508F-DAAA2ABE8AA9}"/>
              </a:ext>
            </a:extLst>
          </p:cNvPr>
          <p:cNvSpPr/>
          <p:nvPr userDrawn="1"/>
        </p:nvSpPr>
        <p:spPr>
          <a:xfrm>
            <a:off x="705342" y="1651071"/>
            <a:ext cx="10955613" cy="4093587"/>
          </a:xfrm>
          <a:prstGeom prst="roundRect">
            <a:avLst>
              <a:gd name="adj" fmla="val 1729"/>
            </a:avLst>
          </a:prstGeom>
          <a:noFill/>
          <a:ln>
            <a:solidFill>
              <a:srgbClr val="669E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5F9BA55D-D81B-46AA-036E-8B745735981E}"/>
              </a:ext>
            </a:extLst>
          </p:cNvPr>
          <p:cNvSpPr/>
          <p:nvPr userDrawn="1"/>
        </p:nvSpPr>
        <p:spPr>
          <a:xfrm>
            <a:off x="2100215" y="1852852"/>
            <a:ext cx="8465912" cy="3466783"/>
          </a:xfrm>
          <a:prstGeom prst="rect">
            <a:avLst/>
          </a:prstGeom>
          <a:noFill/>
        </p:spPr>
        <p:txBody>
          <a:bodyPr wrap="square" lIns="91440" tIns="45720" rIns="91440" bIns="45720">
            <a:spAutoFit/>
          </a:bodyPr>
          <a:lstStyle/>
          <a:p>
            <a:pPr>
              <a:lnSpc>
                <a:spcPct val="150000"/>
              </a:lnSpc>
            </a:pPr>
            <a:r>
              <a:rPr lang="en-US" sz="2000">
                <a:latin typeface="Metropolis" panose="00000500000000000000" pitchFamily="50" charset="0"/>
                <a:cs typeface="Segoe UI" panose="020B0502040204020203" pitchFamily="34" charset="0"/>
              </a:rPr>
              <a:t>Outcomes:</a:t>
            </a:r>
          </a:p>
          <a:p>
            <a:pPr>
              <a:lnSpc>
                <a:spcPct val="150000"/>
              </a:lnSpc>
            </a:pPr>
            <a:endParaRPr lang="en-IN" sz="1600">
              <a:latin typeface="Metropolis" panose="00000500000000000000" pitchFamily="50" charset="0"/>
              <a:cs typeface="Segoe UI" panose="020B0502040204020203" pitchFamily="34" charset="0"/>
            </a:endParaRPr>
          </a:p>
          <a:p>
            <a:pPr marL="742950" lvl="1" indent="-285750">
              <a:lnSpc>
                <a:spcPct val="150000"/>
              </a:lnSpc>
              <a:buFont typeface="+mj-lt"/>
              <a:buAutoNum type="alphaLcPeriod"/>
            </a:pPr>
            <a:r>
              <a:rPr lang="en-IN" sz="1600">
                <a:latin typeface="Metropolis" panose="00000500000000000000" pitchFamily="50" charset="0"/>
                <a:cs typeface="Segoe UI" panose="020B0502040204020203" pitchFamily="34" charset="0"/>
              </a:rPr>
              <a:t>Comprehend the fundamental concepts of networks in the advanced computer networks</a:t>
            </a:r>
          </a:p>
          <a:p>
            <a:pPr marL="742950" lvl="1" indent="-285750">
              <a:lnSpc>
                <a:spcPct val="150000"/>
              </a:lnSpc>
              <a:buFont typeface="+mj-lt"/>
              <a:buAutoNum type="alphaLcPeriod"/>
            </a:pPr>
            <a:r>
              <a:rPr lang="en-IN" sz="1600">
                <a:latin typeface="Metropolis" panose="00000500000000000000" pitchFamily="50" charset="0"/>
                <a:cs typeface="Segoe UI" panose="020B0502040204020203" pitchFamily="34" charset="0"/>
              </a:rPr>
              <a:t>Identify the importance of the types of networks in their respective application</a:t>
            </a:r>
          </a:p>
          <a:p>
            <a:pPr marL="742950" lvl="1" indent="-285750">
              <a:lnSpc>
                <a:spcPct val="150000"/>
              </a:lnSpc>
              <a:buFont typeface="+mj-lt"/>
              <a:buAutoNum type="alphaLcPeriod"/>
            </a:pPr>
            <a:r>
              <a:rPr lang="en-IN" sz="1600">
                <a:latin typeface="Metropolis" panose="00000500000000000000" pitchFamily="50" charset="0"/>
                <a:cs typeface="Segoe UI" panose="020B0502040204020203" pitchFamily="34" charset="0"/>
              </a:rPr>
              <a:t>Deploy the right network architecture according to the type and requirements</a:t>
            </a:r>
          </a:p>
          <a:p>
            <a:pPr marL="742950" lvl="1" indent="-285750">
              <a:lnSpc>
                <a:spcPct val="150000"/>
              </a:lnSpc>
              <a:buFont typeface="+mj-lt"/>
              <a:buAutoNum type="alphaLcPeriod"/>
            </a:pPr>
            <a:r>
              <a:rPr lang="en-IN" sz="1600">
                <a:latin typeface="Metropolis" panose="00000500000000000000" pitchFamily="50" charset="0"/>
                <a:cs typeface="Segoe UI" panose="020B0502040204020203" pitchFamily="34" charset="0"/>
              </a:rPr>
              <a:t>Implement the right topology for the required network connectivity</a:t>
            </a:r>
            <a:endParaRPr lang="en-US" sz="1600">
              <a:latin typeface="Metropolis" panose="00000500000000000000" pitchFamily="50" charset="0"/>
              <a:cs typeface="Segoe UI" panose="020B0502040204020203" pitchFamily="34" charset="0"/>
            </a:endParaRPr>
          </a:p>
        </p:txBody>
      </p:sp>
      <p:pic>
        <p:nvPicPr>
          <p:cNvPr id="6" name="Graphic 5" descr="Document">
            <a:extLst>
              <a:ext uri="{FF2B5EF4-FFF2-40B4-BE49-F238E27FC236}">
                <a16:creationId xmlns:a16="http://schemas.microsoft.com/office/drawing/2014/main" id="{7EE29620-5AFA-CF1A-2D85-EAADD4823D2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222156" y="2995516"/>
            <a:ext cx="1404696" cy="1404696"/>
          </a:xfrm>
          <a:prstGeom prst="rect">
            <a:avLst/>
          </a:prstGeom>
        </p:spPr>
      </p:pic>
    </p:spTree>
    <p:extLst>
      <p:ext uri="{BB962C8B-B14F-4D97-AF65-F5344CB8AC3E}">
        <p14:creationId xmlns:p14="http://schemas.microsoft.com/office/powerpoint/2010/main" val="475173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6">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093A0E0-7EED-0EEC-9348-E110789B68D4}"/>
              </a:ext>
            </a:extLst>
          </p:cNvPr>
          <p:cNvSpPr>
            <a:spLocks noGrp="1"/>
          </p:cNvSpPr>
          <p:nvPr>
            <p:ph type="title"/>
          </p:nvPr>
        </p:nvSpPr>
        <p:spPr>
          <a:xfrm>
            <a:off x="457200" y="514350"/>
            <a:ext cx="10391775" cy="523875"/>
          </a:xfrm>
          <a:prstGeom prst="rect">
            <a:avLst/>
          </a:prstGeom>
        </p:spPr>
        <p:txBody>
          <a:bodyPr vert="horz" lIns="91440" tIns="45720" rIns="91440" bIns="45720" rtlCol="0" anchor="b">
            <a:noAutofit/>
          </a:bodyPr>
          <a:lstStyle/>
          <a:p>
            <a:r>
              <a:rPr lang="en-GB" dirty="0"/>
              <a:t>Click to edit Master title style</a:t>
            </a:r>
            <a:endParaRPr lang="en-US" dirty="0"/>
          </a:p>
        </p:txBody>
      </p:sp>
      <p:sp>
        <p:nvSpPr>
          <p:cNvPr id="3" name="Text Placeholder 2">
            <a:extLst>
              <a:ext uri="{FF2B5EF4-FFF2-40B4-BE49-F238E27FC236}">
                <a16:creationId xmlns:a16="http://schemas.microsoft.com/office/drawing/2014/main" id="{AFE0AB6F-056B-C1DF-0B02-8DE20E8124E9}"/>
              </a:ext>
            </a:extLst>
          </p:cNvPr>
          <p:cNvSpPr>
            <a:spLocks noGrp="1"/>
          </p:cNvSpPr>
          <p:nvPr>
            <p:ph type="body" idx="1"/>
          </p:nvPr>
        </p:nvSpPr>
        <p:spPr>
          <a:xfrm>
            <a:off x="457200" y="1114425"/>
            <a:ext cx="10391775" cy="4829175"/>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2709834204"/>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50" r:id="rId3"/>
    <p:sldLayoutId id="2147483651" r:id="rId4"/>
    <p:sldLayoutId id="2147483652" r:id="rId5"/>
    <p:sldLayoutId id="2147483653" r:id="rId6"/>
    <p:sldLayoutId id="2147483654" r:id="rId7"/>
    <p:sldLayoutId id="2147483655" r:id="rId8"/>
    <p:sldLayoutId id="2147483661" r:id="rId9"/>
    <p:sldLayoutId id="2147483662" r:id="rId10"/>
    <p:sldLayoutId id="2147483656" r:id="rId11"/>
    <p:sldLayoutId id="2147483657" r:id="rId12"/>
    <p:sldLayoutId id="2147483658" r:id="rId13"/>
    <p:sldLayoutId id="2147483659" r:id="rId14"/>
  </p:sldLayoutIdLst>
  <p:txStyles>
    <p:titleStyle>
      <a:lvl1pPr algn="l" defTabSz="914400" rtl="0" eaLnBrk="1" latinLnBrk="0" hangingPunct="1">
        <a:lnSpc>
          <a:spcPct val="90000"/>
        </a:lnSpc>
        <a:spcBef>
          <a:spcPct val="0"/>
        </a:spcBef>
        <a:buNone/>
        <a:defRPr sz="2400" b="1" kern="1200">
          <a:solidFill>
            <a:schemeClr val="tx1"/>
          </a:solidFill>
          <a:latin typeface="Metropolis" panose="0000050000000000000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etropolis" panose="0000050000000000000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etropolis" panose="0000050000000000000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etropolis" panose="0000050000000000000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etropolis" panose="0000050000000000000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etropolis" panose="0000050000000000000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2.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3.xml"/><Relationship Id="rId1" Type="http://schemas.openxmlformats.org/officeDocument/2006/relationships/tags" Target="../tags/tag1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00.xml.rels><?xml version="1.0" encoding="UTF-8" standalone="yes"?>
<Relationships xmlns="http://schemas.openxmlformats.org/package/2006/relationships"><Relationship Id="rId3" Type="http://schemas.openxmlformats.org/officeDocument/2006/relationships/notesSlide" Target="../notesSlides/notesSlide100.xml"/><Relationship Id="rId2" Type="http://schemas.openxmlformats.org/officeDocument/2006/relationships/slideLayout" Target="../slideLayouts/slideLayout3.xml"/><Relationship Id="rId1" Type="http://schemas.openxmlformats.org/officeDocument/2006/relationships/tags" Target="../tags/tag101.xml"/><Relationship Id="rId4" Type="http://schemas.openxmlformats.org/officeDocument/2006/relationships/image" Target="../media/image117.png"/></Relationships>
</file>

<file path=ppt/slides/_rels/slide101.xml.rels><?xml version="1.0" encoding="UTF-8" standalone="yes"?>
<Relationships xmlns="http://schemas.openxmlformats.org/package/2006/relationships"><Relationship Id="rId3" Type="http://schemas.openxmlformats.org/officeDocument/2006/relationships/notesSlide" Target="../notesSlides/notesSlide101.xml"/><Relationship Id="rId2" Type="http://schemas.openxmlformats.org/officeDocument/2006/relationships/slideLayout" Target="../slideLayouts/slideLayout3.xml"/><Relationship Id="rId1" Type="http://schemas.openxmlformats.org/officeDocument/2006/relationships/tags" Target="../tags/tag102.xml"/><Relationship Id="rId4" Type="http://schemas.openxmlformats.org/officeDocument/2006/relationships/image" Target="../media/image118.png"/></Relationships>
</file>

<file path=ppt/slides/_rels/slide102.xml.rels><?xml version="1.0" encoding="UTF-8" standalone="yes"?>
<Relationships xmlns="http://schemas.openxmlformats.org/package/2006/relationships"><Relationship Id="rId3" Type="http://schemas.openxmlformats.org/officeDocument/2006/relationships/notesSlide" Target="../notesSlides/notesSlide102.xml"/><Relationship Id="rId2" Type="http://schemas.openxmlformats.org/officeDocument/2006/relationships/slideLayout" Target="../slideLayouts/slideLayout3.xml"/><Relationship Id="rId1" Type="http://schemas.openxmlformats.org/officeDocument/2006/relationships/tags" Target="../tags/tag103.xml"/><Relationship Id="rId4" Type="http://schemas.openxmlformats.org/officeDocument/2006/relationships/image" Target="../media/image119.png"/></Relationships>
</file>

<file path=ppt/slides/_rels/slide103.xml.rels><?xml version="1.0" encoding="UTF-8" standalone="yes"?>
<Relationships xmlns="http://schemas.openxmlformats.org/package/2006/relationships"><Relationship Id="rId3" Type="http://schemas.openxmlformats.org/officeDocument/2006/relationships/notesSlide" Target="../notesSlides/notesSlide103.xml"/><Relationship Id="rId2" Type="http://schemas.openxmlformats.org/officeDocument/2006/relationships/slideLayout" Target="../slideLayouts/slideLayout1.xml"/><Relationship Id="rId1" Type="http://schemas.openxmlformats.org/officeDocument/2006/relationships/tags" Target="../tags/tag104.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3.xml"/><Relationship Id="rId1" Type="http://schemas.openxmlformats.org/officeDocument/2006/relationships/tags" Target="../tags/tag12.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3.xml"/><Relationship Id="rId1" Type="http://schemas.openxmlformats.org/officeDocument/2006/relationships/tags" Target="../tags/tag13.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3.xml"/><Relationship Id="rId1" Type="http://schemas.openxmlformats.org/officeDocument/2006/relationships/tags" Target="../tags/tag14.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3.xml"/><Relationship Id="rId1" Type="http://schemas.openxmlformats.org/officeDocument/2006/relationships/tags" Target="../tags/tag15.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3.xml"/><Relationship Id="rId1" Type="http://schemas.openxmlformats.org/officeDocument/2006/relationships/tags" Target="../tags/tag16.xml"/><Relationship Id="rId5" Type="http://schemas.openxmlformats.org/officeDocument/2006/relationships/image" Target="../media/image16.png"/><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3.xml"/><Relationship Id="rId1" Type="http://schemas.openxmlformats.org/officeDocument/2006/relationships/tags" Target="../tags/tag17.xml"/><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3.xml"/><Relationship Id="rId1" Type="http://schemas.openxmlformats.org/officeDocument/2006/relationships/tags" Target="../tags/tag18.xml"/><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3.xml"/><Relationship Id="rId1" Type="http://schemas.openxmlformats.org/officeDocument/2006/relationships/tags" Target="../tags/tag19.xml"/><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3.xml"/><Relationship Id="rId1" Type="http://schemas.openxmlformats.org/officeDocument/2006/relationships/tags" Target="../tags/tag20.xml"/><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tags" Target="../tags/tag3.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3.xml"/><Relationship Id="rId1" Type="http://schemas.openxmlformats.org/officeDocument/2006/relationships/tags" Target="../tags/tag21.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3.xml"/><Relationship Id="rId1" Type="http://schemas.openxmlformats.org/officeDocument/2006/relationships/tags" Target="../tags/tag22.xml"/><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7" Type="http://schemas.openxmlformats.org/officeDocument/2006/relationships/image" Target="../media/image25.png"/><Relationship Id="rId2" Type="http://schemas.openxmlformats.org/officeDocument/2006/relationships/slideLayout" Target="../slideLayouts/slideLayout3.xml"/><Relationship Id="rId1" Type="http://schemas.openxmlformats.org/officeDocument/2006/relationships/tags" Target="../tags/tag23.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3.xml"/><Relationship Id="rId1" Type="http://schemas.openxmlformats.org/officeDocument/2006/relationships/tags" Target="../tags/tag24.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3.xml"/><Relationship Id="rId1" Type="http://schemas.openxmlformats.org/officeDocument/2006/relationships/tags" Target="../tags/tag25.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3.xml"/><Relationship Id="rId1" Type="http://schemas.openxmlformats.org/officeDocument/2006/relationships/tags" Target="../tags/tag26.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3.xml"/><Relationship Id="rId1" Type="http://schemas.openxmlformats.org/officeDocument/2006/relationships/tags" Target="../tags/tag27.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3.xml"/><Relationship Id="rId1" Type="http://schemas.openxmlformats.org/officeDocument/2006/relationships/tags" Target="../tags/tag28.xml"/><Relationship Id="rId4" Type="http://schemas.openxmlformats.org/officeDocument/2006/relationships/image" Target="../media/image29.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3.xml"/><Relationship Id="rId1" Type="http://schemas.openxmlformats.org/officeDocument/2006/relationships/tags" Target="../tags/tag29.xml"/><Relationship Id="rId4" Type="http://schemas.openxmlformats.org/officeDocument/2006/relationships/image" Target="../media/image30.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3.xml"/><Relationship Id="rId1" Type="http://schemas.openxmlformats.org/officeDocument/2006/relationships/tags" Target="../tags/tag30.xml"/><Relationship Id="rId4" Type="http://schemas.openxmlformats.org/officeDocument/2006/relationships/image" Target="../media/image31.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3.xml"/><Relationship Id="rId1" Type="http://schemas.openxmlformats.org/officeDocument/2006/relationships/tags" Target="../tags/tag4.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3.xml"/><Relationship Id="rId1" Type="http://schemas.openxmlformats.org/officeDocument/2006/relationships/tags" Target="../tags/tag31.xml"/><Relationship Id="rId4" Type="http://schemas.openxmlformats.org/officeDocument/2006/relationships/image" Target="../media/image32.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3.xml"/><Relationship Id="rId1" Type="http://schemas.openxmlformats.org/officeDocument/2006/relationships/tags" Target="../tags/tag32.xml"/><Relationship Id="rId5" Type="http://schemas.openxmlformats.org/officeDocument/2006/relationships/image" Target="../media/image34.png"/><Relationship Id="rId4" Type="http://schemas.openxmlformats.org/officeDocument/2006/relationships/image" Target="../media/image33.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3.xml"/><Relationship Id="rId1" Type="http://schemas.openxmlformats.org/officeDocument/2006/relationships/tags" Target="../tags/tag33.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1.xml"/><Relationship Id="rId1" Type="http://schemas.openxmlformats.org/officeDocument/2006/relationships/tags" Target="../tags/tag34.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3.xml"/><Relationship Id="rId1" Type="http://schemas.openxmlformats.org/officeDocument/2006/relationships/tags" Target="../tags/tag35.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3.xml"/><Relationship Id="rId1" Type="http://schemas.openxmlformats.org/officeDocument/2006/relationships/tags" Target="../tags/tag36.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3.xml"/><Relationship Id="rId1" Type="http://schemas.openxmlformats.org/officeDocument/2006/relationships/tags" Target="../tags/tag37.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3.xml"/><Relationship Id="rId1" Type="http://schemas.openxmlformats.org/officeDocument/2006/relationships/tags" Target="../tags/tag38.xml"/><Relationship Id="rId4" Type="http://schemas.openxmlformats.org/officeDocument/2006/relationships/image" Target="../media/image41.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3.xml"/><Relationship Id="rId1" Type="http://schemas.openxmlformats.org/officeDocument/2006/relationships/tags" Target="../tags/tag39.xml"/><Relationship Id="rId5" Type="http://schemas.openxmlformats.org/officeDocument/2006/relationships/image" Target="../media/image43.png"/><Relationship Id="rId4" Type="http://schemas.openxmlformats.org/officeDocument/2006/relationships/image" Target="../media/image42.pn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3.xml"/><Relationship Id="rId1" Type="http://schemas.openxmlformats.org/officeDocument/2006/relationships/tags" Target="../tags/tag40.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3.xml"/><Relationship Id="rId1" Type="http://schemas.openxmlformats.org/officeDocument/2006/relationships/tags" Target="../tags/tag5.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3.xml"/><Relationship Id="rId1" Type="http://schemas.openxmlformats.org/officeDocument/2006/relationships/tags" Target="../tags/tag41.xml"/><Relationship Id="rId5" Type="http://schemas.openxmlformats.org/officeDocument/2006/relationships/image" Target="../media/image48.png"/><Relationship Id="rId4" Type="http://schemas.openxmlformats.org/officeDocument/2006/relationships/image" Target="../media/image47.pn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3.xml"/><Relationship Id="rId1" Type="http://schemas.openxmlformats.org/officeDocument/2006/relationships/tags" Target="../tags/tag42.xml"/><Relationship Id="rId4" Type="http://schemas.openxmlformats.org/officeDocument/2006/relationships/image" Target="../media/image49.pn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3.xml"/><Relationship Id="rId1" Type="http://schemas.openxmlformats.org/officeDocument/2006/relationships/tags" Target="../tags/tag43.xml"/><Relationship Id="rId4" Type="http://schemas.openxmlformats.org/officeDocument/2006/relationships/image" Target="../media/image50.pn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3.xml"/><Relationship Id="rId1" Type="http://schemas.openxmlformats.org/officeDocument/2006/relationships/tags" Target="../tags/tag44.xml"/><Relationship Id="rId5" Type="http://schemas.openxmlformats.org/officeDocument/2006/relationships/image" Target="../media/image52.png"/><Relationship Id="rId4" Type="http://schemas.openxmlformats.org/officeDocument/2006/relationships/image" Target="../media/image51.png"/></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3.xml"/><Relationship Id="rId1" Type="http://schemas.openxmlformats.org/officeDocument/2006/relationships/tags" Target="../tags/tag45.xml"/><Relationship Id="rId4" Type="http://schemas.openxmlformats.org/officeDocument/2006/relationships/image" Target="../media/image53.png"/></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3.xml"/><Relationship Id="rId1" Type="http://schemas.openxmlformats.org/officeDocument/2006/relationships/tags" Target="../tags/tag46.xml"/><Relationship Id="rId5" Type="http://schemas.openxmlformats.org/officeDocument/2006/relationships/image" Target="../media/image55.png"/><Relationship Id="rId4" Type="http://schemas.openxmlformats.org/officeDocument/2006/relationships/image" Target="../media/image54.png"/></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3.xml"/><Relationship Id="rId1" Type="http://schemas.openxmlformats.org/officeDocument/2006/relationships/tags" Target="../tags/tag47.xml"/><Relationship Id="rId5" Type="http://schemas.openxmlformats.org/officeDocument/2006/relationships/image" Target="../media/image57.png"/><Relationship Id="rId4" Type="http://schemas.openxmlformats.org/officeDocument/2006/relationships/image" Target="../media/image56.png"/></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3.xml"/><Relationship Id="rId1" Type="http://schemas.openxmlformats.org/officeDocument/2006/relationships/tags" Target="../tags/tag48.xml"/><Relationship Id="rId4" Type="http://schemas.openxmlformats.org/officeDocument/2006/relationships/image" Target="../media/image58.png"/></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3.xml"/><Relationship Id="rId1" Type="http://schemas.openxmlformats.org/officeDocument/2006/relationships/tags" Target="../tags/tag49.xml"/><Relationship Id="rId4" Type="http://schemas.openxmlformats.org/officeDocument/2006/relationships/image" Target="../media/image59.png"/></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1.xml"/><Relationship Id="rId1" Type="http://schemas.openxmlformats.org/officeDocument/2006/relationships/tags" Target="../tags/tag50.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3.xml"/><Relationship Id="rId1" Type="http://schemas.openxmlformats.org/officeDocument/2006/relationships/tags" Target="../tags/tag6.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3.xml"/><Relationship Id="rId1" Type="http://schemas.openxmlformats.org/officeDocument/2006/relationships/tags" Target="../tags/tag51.xml"/><Relationship Id="rId5" Type="http://schemas.openxmlformats.org/officeDocument/2006/relationships/image" Target="../media/image61.png"/><Relationship Id="rId4" Type="http://schemas.openxmlformats.org/officeDocument/2006/relationships/image" Target="../media/image60.png"/></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3.xml"/><Relationship Id="rId1" Type="http://schemas.openxmlformats.org/officeDocument/2006/relationships/tags" Target="../tags/tag52.xml"/><Relationship Id="rId4" Type="http://schemas.openxmlformats.org/officeDocument/2006/relationships/image" Target="../media/image62.png"/></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3.xml"/><Relationship Id="rId1" Type="http://schemas.openxmlformats.org/officeDocument/2006/relationships/tags" Target="../tags/tag53.xml"/></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3.xml"/><Relationship Id="rId1" Type="http://schemas.openxmlformats.org/officeDocument/2006/relationships/tags" Target="../tags/tag54.xml"/><Relationship Id="rId4" Type="http://schemas.openxmlformats.org/officeDocument/2006/relationships/image" Target="../media/image63.png"/></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3.xml"/><Relationship Id="rId1" Type="http://schemas.openxmlformats.org/officeDocument/2006/relationships/tags" Target="../tags/tag55.xml"/><Relationship Id="rId4" Type="http://schemas.openxmlformats.org/officeDocument/2006/relationships/image" Target="../media/image64.png"/></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55.xml"/><Relationship Id="rId7" Type="http://schemas.openxmlformats.org/officeDocument/2006/relationships/image" Target="../media/image68.png"/><Relationship Id="rId2" Type="http://schemas.openxmlformats.org/officeDocument/2006/relationships/slideLayout" Target="../slideLayouts/slideLayout3.xml"/><Relationship Id="rId1" Type="http://schemas.openxmlformats.org/officeDocument/2006/relationships/tags" Target="../tags/tag56.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3.xml"/><Relationship Id="rId1" Type="http://schemas.openxmlformats.org/officeDocument/2006/relationships/tags" Target="../tags/tag57.xml"/></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3.xml"/><Relationship Id="rId1" Type="http://schemas.openxmlformats.org/officeDocument/2006/relationships/tags" Target="../tags/tag58.xml"/><Relationship Id="rId4" Type="http://schemas.openxmlformats.org/officeDocument/2006/relationships/image" Target="../media/image69.png"/></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3.xml"/><Relationship Id="rId1" Type="http://schemas.openxmlformats.org/officeDocument/2006/relationships/tags" Target="../tags/tag59.xml"/><Relationship Id="rId4" Type="http://schemas.openxmlformats.org/officeDocument/2006/relationships/image" Target="../media/image70.png"/></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3.xml"/><Relationship Id="rId1" Type="http://schemas.openxmlformats.org/officeDocument/2006/relationships/tags" Target="../tags/tag60.xml"/><Relationship Id="rId4" Type="http://schemas.openxmlformats.org/officeDocument/2006/relationships/image" Target="../media/image71.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3.xml"/><Relationship Id="rId1" Type="http://schemas.openxmlformats.org/officeDocument/2006/relationships/tags" Target="../tags/tag7.xml"/></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60.xml"/><Relationship Id="rId2" Type="http://schemas.openxmlformats.org/officeDocument/2006/relationships/slideLayout" Target="../slideLayouts/slideLayout3.xml"/><Relationship Id="rId1" Type="http://schemas.openxmlformats.org/officeDocument/2006/relationships/tags" Target="../tags/tag61.xml"/><Relationship Id="rId4" Type="http://schemas.openxmlformats.org/officeDocument/2006/relationships/image" Target="../media/image72.png"/></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61.xml"/><Relationship Id="rId2" Type="http://schemas.openxmlformats.org/officeDocument/2006/relationships/slideLayout" Target="../slideLayouts/slideLayout3.xml"/><Relationship Id="rId1" Type="http://schemas.openxmlformats.org/officeDocument/2006/relationships/tags" Target="../tags/tag62.xml"/><Relationship Id="rId4" Type="http://schemas.openxmlformats.org/officeDocument/2006/relationships/image" Target="../media/image73.png"/></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62.xml"/><Relationship Id="rId2" Type="http://schemas.openxmlformats.org/officeDocument/2006/relationships/slideLayout" Target="../slideLayouts/slideLayout3.xml"/><Relationship Id="rId1" Type="http://schemas.openxmlformats.org/officeDocument/2006/relationships/tags" Target="../tags/tag63.xml"/><Relationship Id="rId4" Type="http://schemas.openxmlformats.org/officeDocument/2006/relationships/image" Target="../media/image74.png"/></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63.xml"/><Relationship Id="rId2" Type="http://schemas.openxmlformats.org/officeDocument/2006/relationships/slideLayout" Target="../slideLayouts/slideLayout3.xml"/><Relationship Id="rId1" Type="http://schemas.openxmlformats.org/officeDocument/2006/relationships/tags" Target="../tags/tag64.xml"/><Relationship Id="rId5" Type="http://schemas.openxmlformats.org/officeDocument/2006/relationships/image" Target="../media/image76.png"/><Relationship Id="rId4" Type="http://schemas.openxmlformats.org/officeDocument/2006/relationships/image" Target="../media/image75.png"/></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64.xml"/><Relationship Id="rId2" Type="http://schemas.openxmlformats.org/officeDocument/2006/relationships/slideLayout" Target="../slideLayouts/slideLayout3.xml"/><Relationship Id="rId1" Type="http://schemas.openxmlformats.org/officeDocument/2006/relationships/tags" Target="../tags/tag65.xml"/><Relationship Id="rId4" Type="http://schemas.openxmlformats.org/officeDocument/2006/relationships/image" Target="../media/image77.png"/></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65.xml"/><Relationship Id="rId2" Type="http://schemas.openxmlformats.org/officeDocument/2006/relationships/slideLayout" Target="../slideLayouts/slideLayout3.xml"/><Relationship Id="rId1" Type="http://schemas.openxmlformats.org/officeDocument/2006/relationships/tags" Target="../tags/tag66.xml"/><Relationship Id="rId5" Type="http://schemas.openxmlformats.org/officeDocument/2006/relationships/image" Target="../media/image79.png"/><Relationship Id="rId4" Type="http://schemas.openxmlformats.org/officeDocument/2006/relationships/image" Target="../media/image78.png"/></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66.xml"/><Relationship Id="rId2" Type="http://schemas.openxmlformats.org/officeDocument/2006/relationships/slideLayout" Target="../slideLayouts/slideLayout3.xml"/><Relationship Id="rId1" Type="http://schemas.openxmlformats.org/officeDocument/2006/relationships/tags" Target="../tags/tag67.xml"/><Relationship Id="rId5" Type="http://schemas.openxmlformats.org/officeDocument/2006/relationships/image" Target="../media/image81.png"/><Relationship Id="rId4" Type="http://schemas.openxmlformats.org/officeDocument/2006/relationships/image" Target="../media/image80.png"/></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67.xml"/><Relationship Id="rId2" Type="http://schemas.openxmlformats.org/officeDocument/2006/relationships/slideLayout" Target="../slideLayouts/slideLayout3.xml"/><Relationship Id="rId1" Type="http://schemas.openxmlformats.org/officeDocument/2006/relationships/tags" Target="../tags/tag68.xml"/><Relationship Id="rId4" Type="http://schemas.openxmlformats.org/officeDocument/2006/relationships/image" Target="../media/image82.png"/></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68.xml"/><Relationship Id="rId2" Type="http://schemas.openxmlformats.org/officeDocument/2006/relationships/slideLayout" Target="../slideLayouts/slideLayout3.xml"/><Relationship Id="rId1" Type="http://schemas.openxmlformats.org/officeDocument/2006/relationships/tags" Target="../tags/tag69.xml"/><Relationship Id="rId5" Type="http://schemas.openxmlformats.org/officeDocument/2006/relationships/image" Target="../media/image84.png"/><Relationship Id="rId4" Type="http://schemas.openxmlformats.org/officeDocument/2006/relationships/image" Target="../media/image83.png"/></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69.xml"/><Relationship Id="rId2" Type="http://schemas.openxmlformats.org/officeDocument/2006/relationships/slideLayout" Target="../slideLayouts/slideLayout3.xml"/><Relationship Id="rId1" Type="http://schemas.openxmlformats.org/officeDocument/2006/relationships/tags" Target="../tags/tag70.xml"/><Relationship Id="rId4" Type="http://schemas.openxmlformats.org/officeDocument/2006/relationships/image" Target="../media/image85.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3.xml"/><Relationship Id="rId1" Type="http://schemas.openxmlformats.org/officeDocument/2006/relationships/tags" Target="../tags/tag8.xml"/></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70.xml"/><Relationship Id="rId2" Type="http://schemas.openxmlformats.org/officeDocument/2006/relationships/slideLayout" Target="../slideLayouts/slideLayout3.xml"/><Relationship Id="rId1" Type="http://schemas.openxmlformats.org/officeDocument/2006/relationships/tags" Target="../tags/tag71.xml"/><Relationship Id="rId4" Type="http://schemas.openxmlformats.org/officeDocument/2006/relationships/image" Target="../media/image86.png"/></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71.xml"/><Relationship Id="rId2" Type="http://schemas.openxmlformats.org/officeDocument/2006/relationships/slideLayout" Target="../slideLayouts/slideLayout3.xml"/><Relationship Id="rId1" Type="http://schemas.openxmlformats.org/officeDocument/2006/relationships/tags" Target="../tags/tag72.xml"/><Relationship Id="rId4" Type="http://schemas.openxmlformats.org/officeDocument/2006/relationships/image" Target="../media/image87.png"/></Relationships>
</file>

<file path=ppt/slides/_rels/slide72.xml.rels><?xml version="1.0" encoding="UTF-8" standalone="yes"?>
<Relationships xmlns="http://schemas.openxmlformats.org/package/2006/relationships"><Relationship Id="rId3" Type="http://schemas.openxmlformats.org/officeDocument/2006/relationships/notesSlide" Target="../notesSlides/notesSlide72.xml"/><Relationship Id="rId2" Type="http://schemas.openxmlformats.org/officeDocument/2006/relationships/slideLayout" Target="../slideLayouts/slideLayout3.xml"/><Relationship Id="rId1" Type="http://schemas.openxmlformats.org/officeDocument/2006/relationships/tags" Target="../tags/tag73.xml"/></Relationships>
</file>

<file path=ppt/slides/_rels/slide73.xml.rels><?xml version="1.0" encoding="UTF-8" standalone="yes"?>
<Relationships xmlns="http://schemas.openxmlformats.org/package/2006/relationships"><Relationship Id="rId3" Type="http://schemas.openxmlformats.org/officeDocument/2006/relationships/notesSlide" Target="../notesSlides/notesSlide73.xml"/><Relationship Id="rId2" Type="http://schemas.openxmlformats.org/officeDocument/2006/relationships/slideLayout" Target="../slideLayouts/slideLayout3.xml"/><Relationship Id="rId1" Type="http://schemas.openxmlformats.org/officeDocument/2006/relationships/tags" Target="../tags/tag74.xml"/><Relationship Id="rId5" Type="http://schemas.openxmlformats.org/officeDocument/2006/relationships/image" Target="../media/image89.png"/><Relationship Id="rId4" Type="http://schemas.openxmlformats.org/officeDocument/2006/relationships/image" Target="../media/image88.png"/></Relationships>
</file>

<file path=ppt/slides/_rels/slide74.xml.rels><?xml version="1.0" encoding="UTF-8" standalone="yes"?>
<Relationships xmlns="http://schemas.openxmlformats.org/package/2006/relationships"><Relationship Id="rId3" Type="http://schemas.openxmlformats.org/officeDocument/2006/relationships/notesSlide" Target="../notesSlides/notesSlide74.xml"/><Relationship Id="rId2" Type="http://schemas.openxmlformats.org/officeDocument/2006/relationships/slideLayout" Target="../slideLayouts/slideLayout3.xml"/><Relationship Id="rId1" Type="http://schemas.openxmlformats.org/officeDocument/2006/relationships/tags" Target="../tags/tag75.xml"/></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75.xml"/><Relationship Id="rId2" Type="http://schemas.openxmlformats.org/officeDocument/2006/relationships/slideLayout" Target="../slideLayouts/slideLayout3.xml"/><Relationship Id="rId1" Type="http://schemas.openxmlformats.org/officeDocument/2006/relationships/tags" Target="../tags/tag76.xml"/></Relationships>
</file>

<file path=ppt/slides/_rels/slide76.xml.rels><?xml version="1.0" encoding="UTF-8" standalone="yes"?>
<Relationships xmlns="http://schemas.openxmlformats.org/package/2006/relationships"><Relationship Id="rId3" Type="http://schemas.openxmlformats.org/officeDocument/2006/relationships/notesSlide" Target="../notesSlides/notesSlide76.xml"/><Relationship Id="rId2" Type="http://schemas.openxmlformats.org/officeDocument/2006/relationships/slideLayout" Target="../slideLayouts/slideLayout3.xml"/><Relationship Id="rId1" Type="http://schemas.openxmlformats.org/officeDocument/2006/relationships/tags" Target="../tags/tag77.xml"/></Relationships>
</file>

<file path=ppt/slides/_rels/slide77.xml.rels><?xml version="1.0" encoding="UTF-8" standalone="yes"?>
<Relationships xmlns="http://schemas.openxmlformats.org/package/2006/relationships"><Relationship Id="rId3" Type="http://schemas.openxmlformats.org/officeDocument/2006/relationships/notesSlide" Target="../notesSlides/notesSlide77.xml"/><Relationship Id="rId2" Type="http://schemas.openxmlformats.org/officeDocument/2006/relationships/slideLayout" Target="../slideLayouts/slideLayout1.xml"/><Relationship Id="rId1" Type="http://schemas.openxmlformats.org/officeDocument/2006/relationships/tags" Target="../tags/tag78.xml"/></Relationships>
</file>

<file path=ppt/slides/_rels/slide78.xml.rels><?xml version="1.0" encoding="UTF-8" standalone="yes"?>
<Relationships xmlns="http://schemas.openxmlformats.org/package/2006/relationships"><Relationship Id="rId3" Type="http://schemas.openxmlformats.org/officeDocument/2006/relationships/notesSlide" Target="../notesSlides/notesSlide78.xml"/><Relationship Id="rId2" Type="http://schemas.openxmlformats.org/officeDocument/2006/relationships/slideLayout" Target="../slideLayouts/slideLayout3.xml"/><Relationship Id="rId1" Type="http://schemas.openxmlformats.org/officeDocument/2006/relationships/tags" Target="../tags/tag79.xml"/></Relationships>
</file>

<file path=ppt/slides/_rels/slide79.xml.rels><?xml version="1.0" encoding="UTF-8" standalone="yes"?>
<Relationships xmlns="http://schemas.openxmlformats.org/package/2006/relationships"><Relationship Id="rId3" Type="http://schemas.openxmlformats.org/officeDocument/2006/relationships/notesSlide" Target="../notesSlides/notesSlide79.xml"/><Relationship Id="rId2" Type="http://schemas.openxmlformats.org/officeDocument/2006/relationships/slideLayout" Target="../slideLayouts/slideLayout3.xml"/><Relationship Id="rId1" Type="http://schemas.openxmlformats.org/officeDocument/2006/relationships/tags" Target="../tags/tag80.xml"/><Relationship Id="rId4" Type="http://schemas.openxmlformats.org/officeDocument/2006/relationships/image" Target="../media/image90.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3.xml"/><Relationship Id="rId1" Type="http://schemas.openxmlformats.org/officeDocument/2006/relationships/tags" Target="../tags/tag9.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80.xml.rels><?xml version="1.0" encoding="UTF-8" standalone="yes"?>
<Relationships xmlns="http://schemas.openxmlformats.org/package/2006/relationships"><Relationship Id="rId3" Type="http://schemas.openxmlformats.org/officeDocument/2006/relationships/notesSlide" Target="../notesSlides/notesSlide80.xml"/><Relationship Id="rId2" Type="http://schemas.openxmlformats.org/officeDocument/2006/relationships/slideLayout" Target="../slideLayouts/slideLayout3.xml"/><Relationship Id="rId1" Type="http://schemas.openxmlformats.org/officeDocument/2006/relationships/tags" Target="../tags/tag81.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91.png"/></Relationships>
</file>

<file path=ppt/slides/_rels/slide81.xml.rels><?xml version="1.0" encoding="UTF-8" standalone="yes"?>
<Relationships xmlns="http://schemas.openxmlformats.org/package/2006/relationships"><Relationship Id="rId3" Type="http://schemas.openxmlformats.org/officeDocument/2006/relationships/notesSlide" Target="../notesSlides/notesSlide81.xml"/><Relationship Id="rId2" Type="http://schemas.openxmlformats.org/officeDocument/2006/relationships/slideLayout" Target="../slideLayouts/slideLayout3.xml"/><Relationship Id="rId1" Type="http://schemas.openxmlformats.org/officeDocument/2006/relationships/tags" Target="../tags/tag82.xml"/><Relationship Id="rId5" Type="http://schemas.openxmlformats.org/officeDocument/2006/relationships/image" Target="../media/image95.png"/><Relationship Id="rId4" Type="http://schemas.openxmlformats.org/officeDocument/2006/relationships/image" Target="../media/image94.png"/></Relationships>
</file>

<file path=ppt/slides/_rels/slide82.xml.rels><?xml version="1.0" encoding="UTF-8" standalone="yes"?>
<Relationships xmlns="http://schemas.openxmlformats.org/package/2006/relationships"><Relationship Id="rId3" Type="http://schemas.openxmlformats.org/officeDocument/2006/relationships/notesSlide" Target="../notesSlides/notesSlide82.xml"/><Relationship Id="rId2" Type="http://schemas.openxmlformats.org/officeDocument/2006/relationships/slideLayout" Target="../slideLayouts/slideLayout3.xml"/><Relationship Id="rId1" Type="http://schemas.openxmlformats.org/officeDocument/2006/relationships/tags" Target="../tags/tag83.xml"/><Relationship Id="rId4" Type="http://schemas.openxmlformats.org/officeDocument/2006/relationships/image" Target="../media/image96.png"/></Relationships>
</file>

<file path=ppt/slides/_rels/slide83.xml.rels><?xml version="1.0" encoding="UTF-8" standalone="yes"?>
<Relationships xmlns="http://schemas.openxmlformats.org/package/2006/relationships"><Relationship Id="rId3" Type="http://schemas.openxmlformats.org/officeDocument/2006/relationships/notesSlide" Target="../notesSlides/notesSlide83.xml"/><Relationship Id="rId2" Type="http://schemas.openxmlformats.org/officeDocument/2006/relationships/slideLayout" Target="../slideLayouts/slideLayout3.xml"/><Relationship Id="rId1" Type="http://schemas.openxmlformats.org/officeDocument/2006/relationships/tags" Target="../tags/tag84.xml"/><Relationship Id="rId5" Type="http://schemas.openxmlformats.org/officeDocument/2006/relationships/image" Target="../media/image98.png"/><Relationship Id="rId4" Type="http://schemas.openxmlformats.org/officeDocument/2006/relationships/image" Target="../media/image97.png"/></Relationships>
</file>

<file path=ppt/slides/_rels/slide84.xml.rels><?xml version="1.0" encoding="UTF-8" standalone="yes"?>
<Relationships xmlns="http://schemas.openxmlformats.org/package/2006/relationships"><Relationship Id="rId3" Type="http://schemas.openxmlformats.org/officeDocument/2006/relationships/notesSlide" Target="../notesSlides/notesSlide84.xml"/><Relationship Id="rId2" Type="http://schemas.openxmlformats.org/officeDocument/2006/relationships/slideLayout" Target="../slideLayouts/slideLayout3.xml"/><Relationship Id="rId1" Type="http://schemas.openxmlformats.org/officeDocument/2006/relationships/tags" Target="../tags/tag85.xml"/><Relationship Id="rId4" Type="http://schemas.openxmlformats.org/officeDocument/2006/relationships/image" Target="../media/image99.png"/></Relationships>
</file>

<file path=ppt/slides/_rels/slide85.xml.rels><?xml version="1.0" encoding="UTF-8" standalone="yes"?>
<Relationships xmlns="http://schemas.openxmlformats.org/package/2006/relationships"><Relationship Id="rId3" Type="http://schemas.openxmlformats.org/officeDocument/2006/relationships/notesSlide" Target="../notesSlides/notesSlide85.xml"/><Relationship Id="rId2" Type="http://schemas.openxmlformats.org/officeDocument/2006/relationships/slideLayout" Target="../slideLayouts/slideLayout3.xml"/><Relationship Id="rId1" Type="http://schemas.openxmlformats.org/officeDocument/2006/relationships/tags" Target="../tags/tag86.xml"/><Relationship Id="rId4" Type="http://schemas.openxmlformats.org/officeDocument/2006/relationships/image" Target="../media/image100.png"/></Relationships>
</file>

<file path=ppt/slides/_rels/slide86.xml.rels><?xml version="1.0" encoding="UTF-8" standalone="yes"?>
<Relationships xmlns="http://schemas.openxmlformats.org/package/2006/relationships"><Relationship Id="rId3" Type="http://schemas.openxmlformats.org/officeDocument/2006/relationships/notesSlide" Target="../notesSlides/notesSlide86.xml"/><Relationship Id="rId2" Type="http://schemas.openxmlformats.org/officeDocument/2006/relationships/slideLayout" Target="../slideLayouts/slideLayout3.xml"/><Relationship Id="rId1" Type="http://schemas.openxmlformats.org/officeDocument/2006/relationships/tags" Target="../tags/tag87.xml"/><Relationship Id="rId5" Type="http://schemas.openxmlformats.org/officeDocument/2006/relationships/image" Target="../media/image102.png"/><Relationship Id="rId4" Type="http://schemas.openxmlformats.org/officeDocument/2006/relationships/image" Target="../media/image101.png"/></Relationships>
</file>

<file path=ppt/slides/_rels/slide87.xml.rels><?xml version="1.0" encoding="UTF-8" standalone="yes"?>
<Relationships xmlns="http://schemas.openxmlformats.org/package/2006/relationships"><Relationship Id="rId3" Type="http://schemas.openxmlformats.org/officeDocument/2006/relationships/notesSlide" Target="../notesSlides/notesSlide87.xml"/><Relationship Id="rId2" Type="http://schemas.openxmlformats.org/officeDocument/2006/relationships/slideLayout" Target="../slideLayouts/slideLayout3.xml"/><Relationship Id="rId1" Type="http://schemas.openxmlformats.org/officeDocument/2006/relationships/tags" Target="../tags/tag88.xml"/><Relationship Id="rId4" Type="http://schemas.openxmlformats.org/officeDocument/2006/relationships/image" Target="../media/image103.png"/></Relationships>
</file>

<file path=ppt/slides/_rels/slide88.xml.rels><?xml version="1.0" encoding="UTF-8" standalone="yes"?>
<Relationships xmlns="http://schemas.openxmlformats.org/package/2006/relationships"><Relationship Id="rId3" Type="http://schemas.openxmlformats.org/officeDocument/2006/relationships/notesSlide" Target="../notesSlides/notesSlide88.xml"/><Relationship Id="rId2" Type="http://schemas.openxmlformats.org/officeDocument/2006/relationships/slideLayout" Target="../slideLayouts/slideLayout3.xml"/><Relationship Id="rId1" Type="http://schemas.openxmlformats.org/officeDocument/2006/relationships/tags" Target="../tags/tag89.xml"/><Relationship Id="rId5" Type="http://schemas.openxmlformats.org/officeDocument/2006/relationships/image" Target="../media/image105.png"/><Relationship Id="rId4" Type="http://schemas.openxmlformats.org/officeDocument/2006/relationships/image" Target="../media/image104.png"/></Relationships>
</file>

<file path=ppt/slides/_rels/slide89.xml.rels><?xml version="1.0" encoding="UTF-8" standalone="yes"?>
<Relationships xmlns="http://schemas.openxmlformats.org/package/2006/relationships"><Relationship Id="rId3" Type="http://schemas.openxmlformats.org/officeDocument/2006/relationships/notesSlide" Target="../notesSlides/notesSlide89.xml"/><Relationship Id="rId2" Type="http://schemas.openxmlformats.org/officeDocument/2006/relationships/slideLayout" Target="../slideLayouts/slideLayout3.xml"/><Relationship Id="rId1" Type="http://schemas.openxmlformats.org/officeDocument/2006/relationships/tags" Target="../tags/tag90.xml"/><Relationship Id="rId4" Type="http://schemas.openxmlformats.org/officeDocument/2006/relationships/image" Target="../media/image106.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3.xml"/><Relationship Id="rId1" Type="http://schemas.openxmlformats.org/officeDocument/2006/relationships/tags" Target="../tags/tag10.xml"/><Relationship Id="rId4" Type="http://schemas.openxmlformats.org/officeDocument/2006/relationships/image" Target="../media/image8.png"/></Relationships>
</file>

<file path=ppt/slides/_rels/slide90.xml.rels><?xml version="1.0" encoding="UTF-8" standalone="yes"?>
<Relationships xmlns="http://schemas.openxmlformats.org/package/2006/relationships"><Relationship Id="rId3" Type="http://schemas.openxmlformats.org/officeDocument/2006/relationships/notesSlide" Target="../notesSlides/notesSlide90.xml"/><Relationship Id="rId2" Type="http://schemas.openxmlformats.org/officeDocument/2006/relationships/slideLayout" Target="../slideLayouts/slideLayout3.xml"/><Relationship Id="rId1" Type="http://schemas.openxmlformats.org/officeDocument/2006/relationships/tags" Target="../tags/tag91.xml"/><Relationship Id="rId5" Type="http://schemas.openxmlformats.org/officeDocument/2006/relationships/image" Target="../media/image108.png"/><Relationship Id="rId4" Type="http://schemas.openxmlformats.org/officeDocument/2006/relationships/image" Target="../media/image107.png"/></Relationships>
</file>

<file path=ppt/slides/_rels/slide91.xml.rels><?xml version="1.0" encoding="UTF-8" standalone="yes"?>
<Relationships xmlns="http://schemas.openxmlformats.org/package/2006/relationships"><Relationship Id="rId3" Type="http://schemas.openxmlformats.org/officeDocument/2006/relationships/notesSlide" Target="../notesSlides/notesSlide91.xml"/><Relationship Id="rId2" Type="http://schemas.openxmlformats.org/officeDocument/2006/relationships/slideLayout" Target="../slideLayouts/slideLayout3.xml"/><Relationship Id="rId1" Type="http://schemas.openxmlformats.org/officeDocument/2006/relationships/tags" Target="../tags/tag92.xml"/><Relationship Id="rId4" Type="http://schemas.openxmlformats.org/officeDocument/2006/relationships/image" Target="../media/image109.png"/></Relationships>
</file>

<file path=ppt/slides/_rels/slide92.xml.rels><?xml version="1.0" encoding="UTF-8" standalone="yes"?>
<Relationships xmlns="http://schemas.openxmlformats.org/package/2006/relationships"><Relationship Id="rId3" Type="http://schemas.openxmlformats.org/officeDocument/2006/relationships/notesSlide" Target="../notesSlides/notesSlide92.xml"/><Relationship Id="rId2" Type="http://schemas.openxmlformats.org/officeDocument/2006/relationships/slideLayout" Target="../slideLayouts/slideLayout3.xml"/><Relationship Id="rId1" Type="http://schemas.openxmlformats.org/officeDocument/2006/relationships/tags" Target="../tags/tag93.xml"/><Relationship Id="rId4" Type="http://schemas.openxmlformats.org/officeDocument/2006/relationships/image" Target="../media/image110.png"/></Relationships>
</file>

<file path=ppt/slides/_rels/slide93.xml.rels><?xml version="1.0" encoding="UTF-8" standalone="yes"?>
<Relationships xmlns="http://schemas.openxmlformats.org/package/2006/relationships"><Relationship Id="rId3" Type="http://schemas.openxmlformats.org/officeDocument/2006/relationships/notesSlide" Target="../notesSlides/notesSlide93.xml"/><Relationship Id="rId2" Type="http://schemas.openxmlformats.org/officeDocument/2006/relationships/slideLayout" Target="../slideLayouts/slideLayout3.xml"/><Relationship Id="rId1" Type="http://schemas.openxmlformats.org/officeDocument/2006/relationships/tags" Target="../tags/tag94.xml"/></Relationships>
</file>

<file path=ppt/slides/_rels/slide94.xml.rels><?xml version="1.0" encoding="UTF-8" standalone="yes"?>
<Relationships xmlns="http://schemas.openxmlformats.org/package/2006/relationships"><Relationship Id="rId3" Type="http://schemas.openxmlformats.org/officeDocument/2006/relationships/notesSlide" Target="../notesSlides/notesSlide94.xml"/><Relationship Id="rId2" Type="http://schemas.openxmlformats.org/officeDocument/2006/relationships/slideLayout" Target="../slideLayouts/slideLayout3.xml"/><Relationship Id="rId1" Type="http://schemas.openxmlformats.org/officeDocument/2006/relationships/tags" Target="../tags/tag95.xml"/><Relationship Id="rId5" Type="http://schemas.openxmlformats.org/officeDocument/2006/relationships/image" Target="../media/image112.png"/><Relationship Id="rId4" Type="http://schemas.openxmlformats.org/officeDocument/2006/relationships/image" Target="../media/image111.png"/></Relationships>
</file>

<file path=ppt/slides/_rels/slide95.xml.rels><?xml version="1.0" encoding="UTF-8" standalone="yes"?>
<Relationships xmlns="http://schemas.openxmlformats.org/package/2006/relationships"><Relationship Id="rId3" Type="http://schemas.openxmlformats.org/officeDocument/2006/relationships/notesSlide" Target="../notesSlides/notesSlide95.xml"/><Relationship Id="rId2" Type="http://schemas.openxmlformats.org/officeDocument/2006/relationships/slideLayout" Target="../slideLayouts/slideLayout3.xml"/><Relationship Id="rId1" Type="http://schemas.openxmlformats.org/officeDocument/2006/relationships/tags" Target="../tags/tag96.xml"/><Relationship Id="rId4" Type="http://schemas.openxmlformats.org/officeDocument/2006/relationships/image" Target="../media/image113.png"/></Relationships>
</file>

<file path=ppt/slides/_rels/slide96.xml.rels><?xml version="1.0" encoding="UTF-8" standalone="yes"?>
<Relationships xmlns="http://schemas.openxmlformats.org/package/2006/relationships"><Relationship Id="rId3" Type="http://schemas.openxmlformats.org/officeDocument/2006/relationships/notesSlide" Target="../notesSlides/notesSlide96.xml"/><Relationship Id="rId2" Type="http://schemas.openxmlformats.org/officeDocument/2006/relationships/slideLayout" Target="../slideLayouts/slideLayout3.xml"/><Relationship Id="rId1" Type="http://schemas.openxmlformats.org/officeDocument/2006/relationships/tags" Target="../tags/tag97.xml"/><Relationship Id="rId4" Type="http://schemas.openxmlformats.org/officeDocument/2006/relationships/image" Target="../media/image114.png"/></Relationships>
</file>

<file path=ppt/slides/_rels/slide97.xml.rels><?xml version="1.0" encoding="UTF-8" standalone="yes"?>
<Relationships xmlns="http://schemas.openxmlformats.org/package/2006/relationships"><Relationship Id="rId3" Type="http://schemas.openxmlformats.org/officeDocument/2006/relationships/notesSlide" Target="../notesSlides/notesSlide97.xml"/><Relationship Id="rId2" Type="http://schemas.openxmlformats.org/officeDocument/2006/relationships/slideLayout" Target="../slideLayouts/slideLayout3.xml"/><Relationship Id="rId1" Type="http://schemas.openxmlformats.org/officeDocument/2006/relationships/tags" Target="../tags/tag98.xml"/><Relationship Id="rId4" Type="http://schemas.openxmlformats.org/officeDocument/2006/relationships/image" Target="../media/image115.png"/></Relationships>
</file>

<file path=ppt/slides/_rels/slide98.xml.rels><?xml version="1.0" encoding="UTF-8" standalone="yes"?>
<Relationships xmlns="http://schemas.openxmlformats.org/package/2006/relationships"><Relationship Id="rId3" Type="http://schemas.openxmlformats.org/officeDocument/2006/relationships/notesSlide" Target="../notesSlides/notesSlide98.xml"/><Relationship Id="rId2" Type="http://schemas.openxmlformats.org/officeDocument/2006/relationships/slideLayout" Target="../slideLayouts/slideLayout3.xml"/><Relationship Id="rId1" Type="http://schemas.openxmlformats.org/officeDocument/2006/relationships/tags" Target="../tags/tag99.xml"/></Relationships>
</file>

<file path=ppt/slides/_rels/slide99.xml.rels><?xml version="1.0" encoding="UTF-8" standalone="yes"?>
<Relationships xmlns="http://schemas.openxmlformats.org/package/2006/relationships"><Relationship Id="rId3" Type="http://schemas.openxmlformats.org/officeDocument/2006/relationships/notesSlide" Target="../notesSlides/notesSlide99.xml"/><Relationship Id="rId2" Type="http://schemas.openxmlformats.org/officeDocument/2006/relationships/slideLayout" Target="../slideLayouts/slideLayout3.xml"/><Relationship Id="rId1" Type="http://schemas.openxmlformats.org/officeDocument/2006/relationships/tags" Target="../tags/tag100.xml"/><Relationship Id="rId4" Type="http://schemas.openxmlformats.org/officeDocument/2006/relationships/image" Target="../media/image1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78E0168-76C4-53E9-DF1C-1FD6E8C06618}"/>
              </a:ext>
            </a:extLst>
          </p:cNvPr>
          <p:cNvSpPr>
            <a:spLocks noGrp="1"/>
          </p:cNvSpPr>
          <p:nvPr>
            <p:ph type="subTitle" idx="1"/>
          </p:nvPr>
        </p:nvSpPr>
        <p:spPr>
          <a:xfrm>
            <a:off x="1524000" y="4416425"/>
            <a:ext cx="9144000" cy="1655762"/>
          </a:xfrm>
        </p:spPr>
        <p:txBody>
          <a:bodyPr>
            <a:normAutofit/>
          </a:bodyPr>
          <a:lstStyle/>
          <a:p>
            <a:pPr marL="0" lvl="0" indent="0" algn="ctr" rtl="0">
              <a:lnSpc>
                <a:spcPct val="90000"/>
              </a:lnSpc>
              <a:spcBef>
                <a:spcPts val="0"/>
              </a:spcBef>
              <a:spcAft>
                <a:spcPts val="0"/>
              </a:spcAft>
              <a:buClr>
                <a:schemeClr val="dk1"/>
              </a:buClr>
              <a:buSzPts val="4400"/>
              <a:buNone/>
            </a:pPr>
            <a:r>
              <a:rPr lang="en-US" sz="4400" b="1" dirty="0" err="1"/>
              <a:t>Revolutionising</a:t>
            </a:r>
            <a:r>
              <a:rPr lang="en-US" sz="4400" b="1" dirty="0"/>
              <a:t> B.Tech.</a:t>
            </a:r>
          </a:p>
        </p:txBody>
      </p:sp>
      <p:pic>
        <p:nvPicPr>
          <p:cNvPr id="5" name="Picture 4" descr="A picture containing text, sign, dark, clipart&#10;&#10;Description automatically generated">
            <a:extLst>
              <a:ext uri="{FF2B5EF4-FFF2-40B4-BE49-F238E27FC236}">
                <a16:creationId xmlns:a16="http://schemas.microsoft.com/office/drawing/2014/main" id="{EBB96BF4-1DAB-8EA3-DA9D-9CD1DF98E2FD}"/>
              </a:ext>
            </a:extLst>
          </p:cNvPr>
          <p:cNvPicPr>
            <a:picLocks noChangeAspect="1"/>
          </p:cNvPicPr>
          <p:nvPr/>
        </p:nvPicPr>
        <p:blipFill>
          <a:blip r:embed="rId4"/>
          <a:stretch>
            <a:fillRect/>
          </a:stretch>
        </p:blipFill>
        <p:spPr>
          <a:xfrm>
            <a:off x="3349625" y="2218876"/>
            <a:ext cx="5492750" cy="1383162"/>
          </a:xfrm>
          <a:prstGeom prst="rect">
            <a:avLst/>
          </a:prstGeom>
        </p:spPr>
      </p:pic>
    </p:spTree>
    <p:custDataLst>
      <p:tags r:id="rId1"/>
    </p:custDataLst>
    <p:extLst>
      <p:ext uri="{BB962C8B-B14F-4D97-AF65-F5344CB8AC3E}">
        <p14:creationId xmlns:p14="http://schemas.microsoft.com/office/powerpoint/2010/main" val="29197505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35B0DA9-0EE9-559A-1870-E3C6FEDEFDC1}"/>
              </a:ext>
            </a:extLst>
          </p:cNvPr>
          <p:cNvSpPr>
            <a:spLocks noGrp="1"/>
          </p:cNvSpPr>
          <p:nvPr>
            <p:ph type="title"/>
          </p:nvPr>
        </p:nvSpPr>
        <p:spPr/>
        <p:txBody>
          <a:bodyPr/>
          <a:lstStyle/>
          <a:p>
            <a:r>
              <a:rPr lang="en-GB" dirty="0"/>
              <a:t>Escape Sequences</a:t>
            </a:r>
            <a:endParaRPr lang="en-IN" dirty="0"/>
          </a:p>
        </p:txBody>
      </p:sp>
      <p:sp>
        <p:nvSpPr>
          <p:cNvPr id="4" name="Content Placeholder 3">
            <a:extLst>
              <a:ext uri="{FF2B5EF4-FFF2-40B4-BE49-F238E27FC236}">
                <a16:creationId xmlns:a16="http://schemas.microsoft.com/office/drawing/2014/main" id="{4A69FD18-FE31-3E9A-0F45-8E18FD9D86AF}"/>
              </a:ext>
            </a:extLst>
          </p:cNvPr>
          <p:cNvSpPr>
            <a:spLocks noGrp="1"/>
          </p:cNvSpPr>
          <p:nvPr>
            <p:ph idx="1"/>
          </p:nvPr>
        </p:nvSpPr>
        <p:spPr/>
        <p:txBody>
          <a:bodyPr/>
          <a:lstStyle/>
          <a:p>
            <a:r>
              <a:rPr lang="en-GB" dirty="0">
                <a:sym typeface="Gill Sans"/>
              </a:rPr>
              <a:t>Some characters (like ", \) cannot be directly included in a string. Such characters must be escaped by placing a backslash before them.</a:t>
            </a:r>
            <a:endParaRPr lang="en-GB" dirty="0">
              <a:sym typeface="Arial"/>
            </a:endParaRPr>
          </a:p>
          <a:p>
            <a:r>
              <a:rPr lang="en-IN" dirty="0"/>
              <a:t>Example:</a:t>
            </a:r>
          </a:p>
        </p:txBody>
      </p:sp>
      <p:pic>
        <p:nvPicPr>
          <p:cNvPr id="7" name="Google Shape;139;p10">
            <a:extLst>
              <a:ext uri="{FF2B5EF4-FFF2-40B4-BE49-F238E27FC236}">
                <a16:creationId xmlns:a16="http://schemas.microsoft.com/office/drawing/2014/main" id="{BB6DCF9A-B161-AFB6-014A-F07EB3EF618B}"/>
              </a:ext>
            </a:extLst>
          </p:cNvPr>
          <p:cNvPicPr preferRelativeResize="0"/>
          <p:nvPr/>
        </p:nvPicPr>
        <p:blipFill rotWithShape="1">
          <a:blip r:embed="rId4">
            <a:alphaModFix/>
          </a:blip>
          <a:srcRect/>
          <a:stretch/>
        </p:blipFill>
        <p:spPr>
          <a:xfrm>
            <a:off x="2776525" y="2187780"/>
            <a:ext cx="6476030" cy="649452"/>
          </a:xfrm>
          <a:prstGeom prst="rect">
            <a:avLst/>
          </a:prstGeom>
          <a:noFill/>
          <a:ln>
            <a:noFill/>
          </a:ln>
        </p:spPr>
      </p:pic>
      <p:pic>
        <p:nvPicPr>
          <p:cNvPr id="8" name="Google Shape;140;p10">
            <a:extLst>
              <a:ext uri="{FF2B5EF4-FFF2-40B4-BE49-F238E27FC236}">
                <a16:creationId xmlns:a16="http://schemas.microsoft.com/office/drawing/2014/main" id="{B07E9AE4-9684-4AEE-8EA2-2209863006B9}"/>
              </a:ext>
            </a:extLst>
          </p:cNvPr>
          <p:cNvPicPr preferRelativeResize="0"/>
          <p:nvPr/>
        </p:nvPicPr>
        <p:blipFill rotWithShape="1">
          <a:blip r:embed="rId5">
            <a:alphaModFix/>
          </a:blip>
          <a:srcRect/>
          <a:stretch/>
        </p:blipFill>
        <p:spPr>
          <a:xfrm>
            <a:off x="1051461" y="3025140"/>
            <a:ext cx="9415152" cy="1224377"/>
          </a:xfrm>
          <a:prstGeom prst="rect">
            <a:avLst/>
          </a:prstGeom>
          <a:noFill/>
          <a:ln>
            <a:noFill/>
          </a:ln>
        </p:spPr>
      </p:pic>
      <p:pic>
        <p:nvPicPr>
          <p:cNvPr id="9" name="Google Shape;141;p10">
            <a:extLst>
              <a:ext uri="{FF2B5EF4-FFF2-40B4-BE49-F238E27FC236}">
                <a16:creationId xmlns:a16="http://schemas.microsoft.com/office/drawing/2014/main" id="{73C804F2-0198-F2DD-A4D6-0120678B0D9C}"/>
              </a:ext>
            </a:extLst>
          </p:cNvPr>
          <p:cNvPicPr preferRelativeResize="0"/>
          <p:nvPr/>
        </p:nvPicPr>
        <p:blipFill rotWithShape="1">
          <a:blip r:embed="rId6">
            <a:alphaModFix/>
          </a:blip>
          <a:srcRect/>
          <a:stretch/>
        </p:blipFill>
        <p:spPr>
          <a:xfrm>
            <a:off x="1051462" y="4400892"/>
            <a:ext cx="9415152" cy="1542708"/>
          </a:xfrm>
          <a:prstGeom prst="rect">
            <a:avLst/>
          </a:prstGeom>
          <a:noFill/>
          <a:ln>
            <a:noFill/>
          </a:ln>
        </p:spPr>
      </p:pic>
    </p:spTree>
    <p:custDataLst>
      <p:tags r:id="rId1"/>
    </p:custDataLst>
    <p:extLst>
      <p:ext uri="{BB962C8B-B14F-4D97-AF65-F5344CB8AC3E}">
        <p14:creationId xmlns:p14="http://schemas.microsoft.com/office/powerpoint/2010/main" val="368351740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CCE470-9B74-0F4D-3F7C-DF7C008413C8}"/>
              </a:ext>
            </a:extLst>
          </p:cNvPr>
          <p:cNvSpPr>
            <a:spLocks noGrp="1"/>
          </p:cNvSpPr>
          <p:nvPr>
            <p:ph type="title"/>
          </p:nvPr>
        </p:nvSpPr>
        <p:spPr/>
        <p:txBody>
          <a:bodyPr/>
          <a:lstStyle/>
          <a:p>
            <a:pPr lvl="0"/>
            <a:r>
              <a:rPr lang="en-US" dirty="0">
                <a:sym typeface="Gill Sans"/>
              </a:rPr>
              <a:t>Metacharacters in Regular Expression </a:t>
            </a:r>
          </a:p>
        </p:txBody>
      </p:sp>
      <p:pic>
        <p:nvPicPr>
          <p:cNvPr id="3" name="Google Shape;272;p25">
            <a:extLst>
              <a:ext uri="{FF2B5EF4-FFF2-40B4-BE49-F238E27FC236}">
                <a16:creationId xmlns:a16="http://schemas.microsoft.com/office/drawing/2014/main" id="{43926CDC-529A-86C7-9DEC-5D0A8B89D4EA}"/>
              </a:ext>
            </a:extLst>
          </p:cNvPr>
          <p:cNvPicPr preferRelativeResize="0"/>
          <p:nvPr/>
        </p:nvPicPr>
        <p:blipFill rotWithShape="1">
          <a:blip r:embed="rId4">
            <a:alphaModFix/>
          </a:blip>
          <a:srcRect/>
          <a:stretch/>
        </p:blipFill>
        <p:spPr>
          <a:xfrm>
            <a:off x="1473654" y="1112714"/>
            <a:ext cx="8992960" cy="4732915"/>
          </a:xfrm>
          <a:prstGeom prst="rect">
            <a:avLst/>
          </a:prstGeom>
          <a:noFill/>
          <a:ln>
            <a:noFill/>
          </a:ln>
        </p:spPr>
      </p:pic>
    </p:spTree>
    <p:custDataLst>
      <p:tags r:id="rId1"/>
    </p:custDataLst>
    <p:extLst>
      <p:ext uri="{BB962C8B-B14F-4D97-AF65-F5344CB8AC3E}">
        <p14:creationId xmlns:p14="http://schemas.microsoft.com/office/powerpoint/2010/main" val="84839566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CCE470-9B74-0F4D-3F7C-DF7C008413C8}"/>
              </a:ext>
            </a:extLst>
          </p:cNvPr>
          <p:cNvSpPr>
            <a:spLocks noGrp="1"/>
          </p:cNvSpPr>
          <p:nvPr>
            <p:ph type="title"/>
          </p:nvPr>
        </p:nvSpPr>
        <p:spPr/>
        <p:txBody>
          <a:bodyPr/>
          <a:lstStyle/>
          <a:p>
            <a:pPr lvl="0"/>
            <a:r>
              <a:rPr lang="en-US" dirty="0">
                <a:sym typeface="Gill Sans"/>
              </a:rPr>
              <a:t>Character Classes</a:t>
            </a:r>
          </a:p>
        </p:txBody>
      </p:sp>
      <p:sp>
        <p:nvSpPr>
          <p:cNvPr id="4" name="Content Placeholder 3">
            <a:extLst>
              <a:ext uri="{FF2B5EF4-FFF2-40B4-BE49-F238E27FC236}">
                <a16:creationId xmlns:a16="http://schemas.microsoft.com/office/drawing/2014/main" id="{E7DB89E0-F311-3643-B618-1F2156227809}"/>
              </a:ext>
            </a:extLst>
          </p:cNvPr>
          <p:cNvSpPr>
            <a:spLocks noGrp="1"/>
          </p:cNvSpPr>
          <p:nvPr>
            <p:ph idx="1"/>
          </p:nvPr>
        </p:nvSpPr>
        <p:spPr/>
        <p:txBody>
          <a:bodyPr/>
          <a:lstStyle/>
          <a:p>
            <a:r>
              <a:rPr lang="en-GB" dirty="0">
                <a:sym typeface="Gill Sans"/>
              </a:rPr>
              <a:t>When we put the characters to be matched inside square brackets, we call it a character class. For example, [</a:t>
            </a:r>
            <a:r>
              <a:rPr lang="en-GB" dirty="0" err="1">
                <a:sym typeface="Gill Sans"/>
              </a:rPr>
              <a:t>aeiou</a:t>
            </a:r>
            <a:r>
              <a:rPr lang="en-GB" dirty="0">
                <a:sym typeface="Gill Sans"/>
              </a:rPr>
              <a:t>] defines a character class that has a vowel character. </a:t>
            </a:r>
            <a:endParaRPr lang="en-GB" dirty="0">
              <a:sym typeface="Arial"/>
            </a:endParaRPr>
          </a:p>
          <a:p>
            <a:r>
              <a:rPr lang="en-IN" dirty="0"/>
              <a:t>Example:</a:t>
            </a:r>
          </a:p>
        </p:txBody>
      </p:sp>
      <p:pic>
        <p:nvPicPr>
          <p:cNvPr id="7" name="Google Shape;280;p26">
            <a:extLst>
              <a:ext uri="{FF2B5EF4-FFF2-40B4-BE49-F238E27FC236}">
                <a16:creationId xmlns:a16="http://schemas.microsoft.com/office/drawing/2014/main" id="{84932485-F702-8C9C-65C6-F805ABDC0C84}"/>
              </a:ext>
            </a:extLst>
          </p:cNvPr>
          <p:cNvPicPr preferRelativeResize="0"/>
          <p:nvPr/>
        </p:nvPicPr>
        <p:blipFill rotWithShape="1">
          <a:blip r:embed="rId4">
            <a:alphaModFix/>
          </a:blip>
          <a:srcRect/>
          <a:stretch/>
        </p:blipFill>
        <p:spPr>
          <a:xfrm>
            <a:off x="2038026" y="2257607"/>
            <a:ext cx="4673017" cy="3310436"/>
          </a:xfrm>
          <a:prstGeom prst="rect">
            <a:avLst/>
          </a:prstGeom>
          <a:noFill/>
          <a:ln>
            <a:noFill/>
          </a:ln>
        </p:spPr>
      </p:pic>
    </p:spTree>
    <p:custDataLst>
      <p:tags r:id="rId1"/>
    </p:custDataLst>
    <p:extLst>
      <p:ext uri="{BB962C8B-B14F-4D97-AF65-F5344CB8AC3E}">
        <p14:creationId xmlns:p14="http://schemas.microsoft.com/office/powerpoint/2010/main" val="359906976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CCE470-9B74-0F4D-3F7C-DF7C008413C8}"/>
              </a:ext>
            </a:extLst>
          </p:cNvPr>
          <p:cNvSpPr>
            <a:spLocks noGrp="1"/>
          </p:cNvSpPr>
          <p:nvPr>
            <p:ph type="title"/>
          </p:nvPr>
        </p:nvSpPr>
        <p:spPr/>
        <p:txBody>
          <a:bodyPr/>
          <a:lstStyle/>
          <a:p>
            <a:pPr lvl="0"/>
            <a:r>
              <a:rPr lang="en-US" dirty="0">
                <a:sym typeface="Gill Sans"/>
              </a:rPr>
              <a:t>Groups</a:t>
            </a:r>
          </a:p>
        </p:txBody>
      </p:sp>
      <p:sp>
        <p:nvSpPr>
          <p:cNvPr id="4" name="Content Placeholder 3">
            <a:extLst>
              <a:ext uri="{FF2B5EF4-FFF2-40B4-BE49-F238E27FC236}">
                <a16:creationId xmlns:a16="http://schemas.microsoft.com/office/drawing/2014/main" id="{E7DB89E0-F311-3643-B618-1F2156227809}"/>
              </a:ext>
            </a:extLst>
          </p:cNvPr>
          <p:cNvSpPr>
            <a:spLocks noGrp="1"/>
          </p:cNvSpPr>
          <p:nvPr>
            <p:ph idx="1"/>
          </p:nvPr>
        </p:nvSpPr>
        <p:spPr/>
        <p:txBody>
          <a:bodyPr/>
          <a:lstStyle/>
          <a:p>
            <a:pPr lvl="0"/>
            <a:r>
              <a:rPr lang="en-GB" dirty="0">
                <a:sym typeface="Gill Sans"/>
              </a:rPr>
              <a:t>A group is created by surrounding a part of the regular expression with parentheses. You can even give group as an argument to the metacharacters such as * and ?. </a:t>
            </a:r>
          </a:p>
          <a:p>
            <a:pPr lvl="0"/>
            <a:r>
              <a:rPr lang="en-GB" b="1" dirty="0">
                <a:sym typeface="Gill Sans"/>
              </a:rPr>
              <a:t>Example:</a:t>
            </a:r>
          </a:p>
          <a:p>
            <a:pPr lvl="0"/>
            <a:endParaRPr lang="en-GB" dirty="0">
              <a:sym typeface="Gill Sans"/>
            </a:endParaRPr>
          </a:p>
          <a:p>
            <a:pPr lvl="0"/>
            <a:endParaRPr lang="en-GB" dirty="0">
              <a:sym typeface="Gill Sans"/>
            </a:endParaRPr>
          </a:p>
          <a:p>
            <a:pPr lvl="0"/>
            <a:endParaRPr lang="en-GB" dirty="0">
              <a:sym typeface="Gill Sans"/>
            </a:endParaRPr>
          </a:p>
          <a:p>
            <a:pPr lvl="0"/>
            <a:endParaRPr lang="en-GB" dirty="0">
              <a:sym typeface="Gill Sans"/>
            </a:endParaRPr>
          </a:p>
          <a:p>
            <a:pPr lvl="0"/>
            <a:endParaRPr lang="en-GB" dirty="0">
              <a:sym typeface="Gill Sans"/>
            </a:endParaRPr>
          </a:p>
          <a:p>
            <a:pPr lvl="0"/>
            <a:endParaRPr lang="en-GB" dirty="0">
              <a:sym typeface="Gill Sans"/>
            </a:endParaRPr>
          </a:p>
          <a:p>
            <a:pPr marL="0" lvl="0" indent="0">
              <a:buNone/>
            </a:pPr>
            <a:r>
              <a:rPr lang="en-GB" dirty="0">
                <a:sym typeface="Gill Sans"/>
              </a:rPr>
              <a:t>The content of groups in a match can be accessed by using the group() function. For example,</a:t>
            </a:r>
            <a:endParaRPr lang="en-GB" dirty="0">
              <a:sym typeface="Arial"/>
            </a:endParaRPr>
          </a:p>
          <a:p>
            <a:pPr lvl="0"/>
            <a:r>
              <a:rPr lang="en-GB" dirty="0">
                <a:sym typeface="Gill Sans"/>
              </a:rPr>
              <a:t>group(0) or group() returns the whole match.</a:t>
            </a:r>
            <a:endParaRPr lang="en-GB" dirty="0">
              <a:sym typeface="Arial"/>
            </a:endParaRPr>
          </a:p>
          <a:p>
            <a:pPr lvl="0"/>
            <a:r>
              <a:rPr lang="en-GB" dirty="0">
                <a:sym typeface="Gill Sans"/>
              </a:rPr>
              <a:t>group(n), where n is greater than 0, returns the nth group from the left.</a:t>
            </a:r>
            <a:endParaRPr lang="en-GB" dirty="0">
              <a:sym typeface="Arial"/>
            </a:endParaRPr>
          </a:p>
          <a:p>
            <a:pPr lvl="0"/>
            <a:r>
              <a:rPr lang="en-GB" dirty="0">
                <a:sym typeface="Gill Sans"/>
              </a:rPr>
              <a:t>group() returns all groups up from 1.</a:t>
            </a:r>
            <a:endParaRPr lang="en-GB" dirty="0">
              <a:sym typeface="Arial"/>
            </a:endParaRPr>
          </a:p>
          <a:p>
            <a:pPr lvl="0"/>
            <a:endParaRPr lang="en-GB" dirty="0">
              <a:sym typeface="Arial"/>
            </a:endParaRPr>
          </a:p>
        </p:txBody>
      </p:sp>
      <p:pic>
        <p:nvPicPr>
          <p:cNvPr id="6" name="Google Shape;290;p27">
            <a:extLst>
              <a:ext uri="{FF2B5EF4-FFF2-40B4-BE49-F238E27FC236}">
                <a16:creationId xmlns:a16="http://schemas.microsoft.com/office/drawing/2014/main" id="{51B1B711-3A3E-369D-3066-4DF4B6FD1D9A}"/>
              </a:ext>
            </a:extLst>
          </p:cNvPr>
          <p:cNvPicPr preferRelativeResize="0"/>
          <p:nvPr/>
        </p:nvPicPr>
        <p:blipFill rotWithShape="1">
          <a:blip r:embed="rId4">
            <a:alphaModFix/>
          </a:blip>
          <a:srcRect/>
          <a:stretch/>
        </p:blipFill>
        <p:spPr>
          <a:xfrm>
            <a:off x="2859425" y="1741812"/>
            <a:ext cx="5400675" cy="2281856"/>
          </a:xfrm>
          <a:prstGeom prst="rect">
            <a:avLst/>
          </a:prstGeom>
          <a:noFill/>
          <a:ln>
            <a:noFill/>
          </a:ln>
        </p:spPr>
      </p:pic>
    </p:spTree>
    <p:custDataLst>
      <p:tags r:id="rId1"/>
    </p:custDataLst>
    <p:extLst>
      <p:ext uri="{BB962C8B-B14F-4D97-AF65-F5344CB8AC3E}">
        <p14:creationId xmlns:p14="http://schemas.microsoft.com/office/powerpoint/2010/main" val="351782498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D41997FF-8C40-B8E9-21C5-09C17136D261}"/>
              </a:ext>
            </a:extLst>
          </p:cNvPr>
          <p:cNvSpPr>
            <a:spLocks noGrp="1"/>
          </p:cNvSpPr>
          <p:nvPr>
            <p:ph type="ctrTitle"/>
          </p:nvPr>
        </p:nvSpPr>
        <p:spPr/>
        <p:txBody>
          <a:bodyPr/>
          <a:lstStyle/>
          <a:p>
            <a:r>
              <a:rPr lang="en-GB" dirty="0"/>
              <a:t>Thank you</a:t>
            </a:r>
            <a:endParaRPr lang="en-IN" dirty="0"/>
          </a:p>
        </p:txBody>
      </p:sp>
    </p:spTree>
    <p:custDataLst>
      <p:tags r:id="rId1"/>
    </p:custDataLst>
    <p:extLst>
      <p:ext uri="{BB962C8B-B14F-4D97-AF65-F5344CB8AC3E}">
        <p14:creationId xmlns:p14="http://schemas.microsoft.com/office/powerpoint/2010/main" val="17520930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9CC44BB-57C4-9ADD-34F9-5521D65B3C6E}"/>
              </a:ext>
            </a:extLst>
          </p:cNvPr>
          <p:cNvSpPr>
            <a:spLocks noGrp="1"/>
          </p:cNvSpPr>
          <p:nvPr>
            <p:ph type="title"/>
          </p:nvPr>
        </p:nvSpPr>
        <p:spPr/>
        <p:txBody>
          <a:bodyPr/>
          <a:lstStyle/>
          <a:p>
            <a:r>
              <a:rPr lang="en-GB" dirty="0"/>
              <a:t>Raw Strings</a:t>
            </a:r>
            <a:endParaRPr lang="en-IN" dirty="0"/>
          </a:p>
        </p:txBody>
      </p:sp>
      <p:sp>
        <p:nvSpPr>
          <p:cNvPr id="5" name="Content Placeholder 4">
            <a:extLst>
              <a:ext uri="{FF2B5EF4-FFF2-40B4-BE49-F238E27FC236}">
                <a16:creationId xmlns:a16="http://schemas.microsoft.com/office/drawing/2014/main" id="{C149C079-C017-131A-280F-8068E44C8C39}"/>
              </a:ext>
            </a:extLst>
          </p:cNvPr>
          <p:cNvSpPr>
            <a:spLocks noGrp="1"/>
          </p:cNvSpPr>
          <p:nvPr>
            <p:ph idx="1"/>
          </p:nvPr>
        </p:nvSpPr>
        <p:spPr/>
        <p:txBody>
          <a:bodyPr/>
          <a:lstStyle/>
          <a:p>
            <a:r>
              <a:rPr lang="en-GB" dirty="0">
                <a:sym typeface="Gill Sans"/>
              </a:rPr>
              <a:t>If you want to specify a string that should not handle any escape sequences and want to display exactly as specified then you need to specify that string as a raw string.  A raw string is specified by prefixing r or R to the string.</a:t>
            </a:r>
          </a:p>
          <a:p>
            <a:r>
              <a:rPr lang="en-GB" dirty="0">
                <a:sym typeface="Gill Sans"/>
              </a:rPr>
              <a:t>Example:  </a:t>
            </a:r>
          </a:p>
          <a:p>
            <a:endParaRPr lang="en-IN" dirty="0"/>
          </a:p>
        </p:txBody>
      </p:sp>
      <p:pic>
        <p:nvPicPr>
          <p:cNvPr id="8" name="Google Shape;150;p11">
            <a:extLst>
              <a:ext uri="{FF2B5EF4-FFF2-40B4-BE49-F238E27FC236}">
                <a16:creationId xmlns:a16="http://schemas.microsoft.com/office/drawing/2014/main" id="{6E9E096C-6695-FE28-82BE-11EDDCAF1D4B}"/>
              </a:ext>
            </a:extLst>
          </p:cNvPr>
          <p:cNvPicPr preferRelativeResize="0"/>
          <p:nvPr/>
        </p:nvPicPr>
        <p:blipFill rotWithShape="1">
          <a:blip r:embed="rId4">
            <a:alphaModFix/>
          </a:blip>
          <a:srcRect/>
          <a:stretch/>
        </p:blipFill>
        <p:spPr>
          <a:xfrm>
            <a:off x="2208810" y="2679516"/>
            <a:ext cx="4217324" cy="749484"/>
          </a:xfrm>
          <a:prstGeom prst="rect">
            <a:avLst/>
          </a:prstGeom>
          <a:noFill/>
          <a:ln>
            <a:noFill/>
          </a:ln>
        </p:spPr>
      </p:pic>
    </p:spTree>
    <p:custDataLst>
      <p:tags r:id="rId1"/>
    </p:custDataLst>
    <p:extLst>
      <p:ext uri="{BB962C8B-B14F-4D97-AF65-F5344CB8AC3E}">
        <p14:creationId xmlns:p14="http://schemas.microsoft.com/office/powerpoint/2010/main" val="8667977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95C9BAC-1305-32E1-B6F7-0402F30FE631}"/>
              </a:ext>
            </a:extLst>
          </p:cNvPr>
          <p:cNvSpPr>
            <a:spLocks noGrp="1"/>
          </p:cNvSpPr>
          <p:nvPr>
            <p:ph type="title"/>
          </p:nvPr>
        </p:nvSpPr>
        <p:spPr/>
        <p:txBody>
          <a:bodyPr/>
          <a:lstStyle/>
          <a:p>
            <a:r>
              <a:rPr lang="en-GB" dirty="0"/>
              <a:t>Variables and Identifiers</a:t>
            </a:r>
            <a:endParaRPr lang="en-IN" dirty="0"/>
          </a:p>
        </p:txBody>
      </p:sp>
      <p:sp>
        <p:nvSpPr>
          <p:cNvPr id="4" name="Content Placeholder 3">
            <a:extLst>
              <a:ext uri="{FF2B5EF4-FFF2-40B4-BE49-F238E27FC236}">
                <a16:creationId xmlns:a16="http://schemas.microsoft.com/office/drawing/2014/main" id="{9A59F334-DE91-881B-70F3-C5920C24415D}"/>
              </a:ext>
            </a:extLst>
          </p:cNvPr>
          <p:cNvSpPr>
            <a:spLocks noGrp="1"/>
          </p:cNvSpPr>
          <p:nvPr>
            <p:ph idx="1"/>
          </p:nvPr>
        </p:nvSpPr>
        <p:spPr/>
        <p:txBody>
          <a:bodyPr/>
          <a:lstStyle/>
          <a:p>
            <a:pPr lvl="0"/>
            <a:r>
              <a:rPr lang="en-GB" dirty="0">
                <a:sym typeface="Gill Sans"/>
              </a:rPr>
              <a:t>Variable means its value can vary. You can store any piece of information in a variable. Variables are nothing but just parts of your computer’s memory where information is stored. To be identified easily, each variable is given an appropriate name. </a:t>
            </a:r>
          </a:p>
          <a:p>
            <a:pPr lvl="0"/>
            <a:r>
              <a:rPr lang="en-GB" dirty="0">
                <a:sym typeface="Gill Sans"/>
              </a:rPr>
              <a:t>Identifiers are names given to identify something. This something can be a variable, function, class, module or other object. For naming any identifier, there are some basic rules like:</a:t>
            </a:r>
            <a:endParaRPr lang="en-GB" dirty="0">
              <a:sym typeface="Arial"/>
            </a:endParaRPr>
          </a:p>
          <a:p>
            <a:pPr lvl="1"/>
            <a:r>
              <a:rPr lang="en-GB" dirty="0">
                <a:sym typeface="Gill Sans"/>
              </a:rPr>
              <a:t>The first character of an identifier must be an underscore ('_') or a letter (upper or lowercase). </a:t>
            </a:r>
            <a:endParaRPr lang="en-GB" dirty="0">
              <a:sym typeface="Arial"/>
            </a:endParaRPr>
          </a:p>
          <a:p>
            <a:pPr lvl="1"/>
            <a:r>
              <a:rPr lang="en-GB" dirty="0">
                <a:sym typeface="Gill Sans"/>
              </a:rPr>
              <a:t>The rest of the identifier name can be underscores ('_'), letters (upper or lowercase), or digits (0-9). </a:t>
            </a:r>
            <a:endParaRPr lang="en-GB" dirty="0">
              <a:sym typeface="Arial"/>
            </a:endParaRPr>
          </a:p>
          <a:p>
            <a:pPr lvl="1"/>
            <a:r>
              <a:rPr lang="en-GB" dirty="0">
                <a:sym typeface="Gill Sans"/>
              </a:rPr>
              <a:t>Identifier names are case-sensitive. For example, </a:t>
            </a:r>
            <a:r>
              <a:rPr lang="en-GB" dirty="0" err="1">
                <a:sym typeface="Gill Sans"/>
              </a:rPr>
              <a:t>myvar</a:t>
            </a:r>
            <a:r>
              <a:rPr lang="en-GB" dirty="0">
                <a:sym typeface="Gill Sans"/>
              </a:rPr>
              <a:t> and </a:t>
            </a:r>
            <a:r>
              <a:rPr lang="en-GB" dirty="0" err="1">
                <a:sym typeface="Gill Sans"/>
              </a:rPr>
              <a:t>myVar</a:t>
            </a:r>
            <a:r>
              <a:rPr lang="en-GB" dirty="0">
                <a:sym typeface="Gill Sans"/>
              </a:rPr>
              <a:t> are not the same. </a:t>
            </a:r>
            <a:endParaRPr lang="en-GB" dirty="0">
              <a:sym typeface="Arial"/>
            </a:endParaRPr>
          </a:p>
          <a:p>
            <a:pPr lvl="1"/>
            <a:r>
              <a:rPr lang="en-GB" dirty="0">
                <a:sym typeface="Gill Sans"/>
              </a:rPr>
              <a:t>Punctuation characters such as @, $, and % are not allowed within identifiers. </a:t>
            </a:r>
            <a:endParaRPr lang="en-GB" dirty="0">
              <a:sym typeface="Arial"/>
            </a:endParaRPr>
          </a:p>
          <a:p>
            <a:pPr lvl="0"/>
            <a:r>
              <a:rPr lang="en-GB" dirty="0">
                <a:sym typeface="Gill Sans"/>
              </a:rPr>
              <a:t>Examples of valid identifier names are sum, __</a:t>
            </a:r>
            <a:r>
              <a:rPr lang="en-GB" dirty="0" err="1">
                <a:sym typeface="Gill Sans"/>
              </a:rPr>
              <a:t>my_var</a:t>
            </a:r>
            <a:r>
              <a:rPr lang="en-GB" dirty="0">
                <a:sym typeface="Gill Sans"/>
              </a:rPr>
              <a:t>, num1, r, var_20, First, etc. </a:t>
            </a:r>
            <a:endParaRPr lang="en-GB" dirty="0">
              <a:sym typeface="Arial"/>
            </a:endParaRPr>
          </a:p>
          <a:p>
            <a:pPr lvl="0"/>
            <a:r>
              <a:rPr lang="en-GB" dirty="0">
                <a:sym typeface="Gill Sans"/>
              </a:rPr>
              <a:t>Examples of invalid identifier names are 1num, my-var, %check, Basic Sal, H#R&amp;A, etc. </a:t>
            </a:r>
          </a:p>
          <a:p>
            <a:endParaRPr lang="en-IN" dirty="0"/>
          </a:p>
        </p:txBody>
      </p:sp>
    </p:spTree>
    <p:custDataLst>
      <p:tags r:id="rId1"/>
    </p:custDataLst>
    <p:extLst>
      <p:ext uri="{BB962C8B-B14F-4D97-AF65-F5344CB8AC3E}">
        <p14:creationId xmlns:p14="http://schemas.microsoft.com/office/powerpoint/2010/main" val="28005373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0A9AD6E-9EDE-DDC4-B771-648066417EA6}"/>
              </a:ext>
            </a:extLst>
          </p:cNvPr>
          <p:cNvSpPr>
            <a:spLocks noGrp="1"/>
          </p:cNvSpPr>
          <p:nvPr>
            <p:ph type="title"/>
          </p:nvPr>
        </p:nvSpPr>
        <p:spPr/>
        <p:txBody>
          <a:bodyPr/>
          <a:lstStyle/>
          <a:p>
            <a:r>
              <a:rPr lang="en-GB" dirty="0"/>
              <a:t>Assigning or </a:t>
            </a:r>
            <a:r>
              <a:rPr lang="en-US" dirty="0">
                <a:sym typeface="Gill Sans"/>
              </a:rPr>
              <a:t>Initializing Values to Variables</a:t>
            </a:r>
            <a:r>
              <a:rPr lang="en-GB" dirty="0"/>
              <a:t> </a:t>
            </a:r>
            <a:endParaRPr lang="en-IN" dirty="0"/>
          </a:p>
        </p:txBody>
      </p:sp>
      <p:sp>
        <p:nvSpPr>
          <p:cNvPr id="6" name="Content Placeholder 5">
            <a:extLst>
              <a:ext uri="{FF2B5EF4-FFF2-40B4-BE49-F238E27FC236}">
                <a16:creationId xmlns:a16="http://schemas.microsoft.com/office/drawing/2014/main" id="{00A2CF32-D5B9-107E-3552-3734DE536C1D}"/>
              </a:ext>
            </a:extLst>
          </p:cNvPr>
          <p:cNvSpPr>
            <a:spLocks noGrp="1"/>
          </p:cNvSpPr>
          <p:nvPr>
            <p:ph idx="1"/>
          </p:nvPr>
        </p:nvSpPr>
        <p:spPr/>
        <p:txBody>
          <a:bodyPr/>
          <a:lstStyle/>
          <a:p>
            <a:r>
              <a:rPr lang="en-GB" dirty="0">
                <a:sym typeface="Gill Sans"/>
              </a:rPr>
              <a:t>In Python, programmers need not explicitly declare variables to reserve memory space. The declaration is done automatically when a value is assigned to the variable using the equal sign (=). The operand on the left side of equal sign is the name of the variable and the operand on its right side is the value to be stored in that variable. </a:t>
            </a:r>
          </a:p>
          <a:p>
            <a:r>
              <a:rPr lang="en-IN" dirty="0"/>
              <a:t>Example:</a:t>
            </a:r>
          </a:p>
        </p:txBody>
      </p:sp>
      <p:pic>
        <p:nvPicPr>
          <p:cNvPr id="9" name="Google Shape;167;p13">
            <a:extLst>
              <a:ext uri="{FF2B5EF4-FFF2-40B4-BE49-F238E27FC236}">
                <a16:creationId xmlns:a16="http://schemas.microsoft.com/office/drawing/2014/main" id="{6BA9CBF3-43A2-145F-6911-2DBB3841C337}"/>
              </a:ext>
            </a:extLst>
          </p:cNvPr>
          <p:cNvPicPr preferRelativeResize="0"/>
          <p:nvPr/>
        </p:nvPicPr>
        <p:blipFill rotWithShape="1">
          <a:blip r:embed="rId4">
            <a:alphaModFix/>
          </a:blip>
          <a:srcRect/>
          <a:stretch/>
        </p:blipFill>
        <p:spPr>
          <a:xfrm>
            <a:off x="2016084" y="2784642"/>
            <a:ext cx="7833260" cy="3158958"/>
          </a:xfrm>
          <a:prstGeom prst="rect">
            <a:avLst/>
          </a:prstGeom>
          <a:noFill/>
          <a:ln>
            <a:noFill/>
          </a:ln>
        </p:spPr>
      </p:pic>
    </p:spTree>
    <p:custDataLst>
      <p:tags r:id="rId1"/>
    </p:custDataLst>
    <p:extLst>
      <p:ext uri="{BB962C8B-B14F-4D97-AF65-F5344CB8AC3E}">
        <p14:creationId xmlns:p14="http://schemas.microsoft.com/office/powerpoint/2010/main" val="25765604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 name="Rectangle 106"/>
          <p:cNvSpPr>
            <a:spLocks noChangeArrowheads="1"/>
          </p:cNvSpPr>
          <p:nvPr/>
        </p:nvSpPr>
        <p:spPr bwMode="auto">
          <a:xfrm>
            <a:off x="7092326" y="3716193"/>
            <a:ext cx="245580"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 name="Title 2">
            <a:extLst>
              <a:ext uri="{FF2B5EF4-FFF2-40B4-BE49-F238E27FC236}">
                <a16:creationId xmlns:a16="http://schemas.microsoft.com/office/drawing/2014/main" id="{9F6DF430-A527-7D0F-0AAE-6ED6D5EF923F}"/>
              </a:ext>
            </a:extLst>
          </p:cNvPr>
          <p:cNvSpPr>
            <a:spLocks noGrp="1"/>
          </p:cNvSpPr>
          <p:nvPr>
            <p:ph type="title"/>
          </p:nvPr>
        </p:nvSpPr>
        <p:spPr/>
        <p:txBody>
          <a:bodyPr/>
          <a:lstStyle/>
          <a:p>
            <a:r>
              <a:rPr lang="en-GB" dirty="0"/>
              <a:t>Data Type Boolean</a:t>
            </a:r>
            <a:endParaRPr lang="en-IN" dirty="0"/>
          </a:p>
        </p:txBody>
      </p:sp>
      <p:sp>
        <p:nvSpPr>
          <p:cNvPr id="4" name="Content Placeholder 3">
            <a:extLst>
              <a:ext uri="{FF2B5EF4-FFF2-40B4-BE49-F238E27FC236}">
                <a16:creationId xmlns:a16="http://schemas.microsoft.com/office/drawing/2014/main" id="{177CAF3C-F7F0-D8FD-BD19-E4B6483974C6}"/>
              </a:ext>
            </a:extLst>
          </p:cNvPr>
          <p:cNvSpPr>
            <a:spLocks noGrp="1"/>
          </p:cNvSpPr>
          <p:nvPr>
            <p:ph idx="1"/>
          </p:nvPr>
        </p:nvSpPr>
        <p:spPr/>
        <p:txBody>
          <a:bodyPr/>
          <a:lstStyle/>
          <a:p>
            <a:r>
              <a:rPr lang="en-GB" dirty="0">
                <a:sym typeface="Gill Sans"/>
              </a:rPr>
              <a:t>Boolean is another data type in Python. A variable of Boolean type can have one of the two values- True or False. Similar to other variables, the Boolean variables are also created while we assign a value to them or when we use a relational operator on them. </a:t>
            </a:r>
            <a:endParaRPr lang="en-GB" dirty="0">
              <a:sym typeface="Arial"/>
            </a:endParaRPr>
          </a:p>
          <a:p>
            <a:r>
              <a:rPr lang="en-IN" dirty="0"/>
              <a:t>Example:</a:t>
            </a:r>
          </a:p>
        </p:txBody>
      </p:sp>
      <p:pic>
        <p:nvPicPr>
          <p:cNvPr id="7" name="Google Shape;175;p14">
            <a:extLst>
              <a:ext uri="{FF2B5EF4-FFF2-40B4-BE49-F238E27FC236}">
                <a16:creationId xmlns:a16="http://schemas.microsoft.com/office/drawing/2014/main" id="{812939BB-E323-BA2B-58FD-20F04A8E8911}"/>
              </a:ext>
            </a:extLst>
          </p:cNvPr>
          <p:cNvPicPr preferRelativeResize="0"/>
          <p:nvPr/>
        </p:nvPicPr>
        <p:blipFill rotWithShape="1">
          <a:blip r:embed="rId4">
            <a:alphaModFix/>
          </a:blip>
          <a:srcRect/>
          <a:stretch/>
        </p:blipFill>
        <p:spPr>
          <a:xfrm>
            <a:off x="1736272" y="2477301"/>
            <a:ext cx="8458200" cy="2939447"/>
          </a:xfrm>
          <a:prstGeom prst="rect">
            <a:avLst/>
          </a:prstGeom>
          <a:noFill/>
          <a:ln>
            <a:noFill/>
          </a:ln>
        </p:spPr>
      </p:pic>
    </p:spTree>
    <p:custDataLst>
      <p:tags r:id="rId1"/>
    </p:custDataLst>
    <p:extLst>
      <p:ext uri="{BB962C8B-B14F-4D97-AF65-F5344CB8AC3E}">
        <p14:creationId xmlns:p14="http://schemas.microsoft.com/office/powerpoint/2010/main" val="8524529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 name="Rectangle 106"/>
          <p:cNvSpPr>
            <a:spLocks noChangeArrowheads="1"/>
          </p:cNvSpPr>
          <p:nvPr/>
        </p:nvSpPr>
        <p:spPr bwMode="auto">
          <a:xfrm>
            <a:off x="7092326" y="3716193"/>
            <a:ext cx="245580"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4" name="Title 3">
            <a:extLst>
              <a:ext uri="{FF2B5EF4-FFF2-40B4-BE49-F238E27FC236}">
                <a16:creationId xmlns:a16="http://schemas.microsoft.com/office/drawing/2014/main" id="{CF9A86CD-83B8-D7AA-0E87-4E82F831150E}"/>
              </a:ext>
            </a:extLst>
          </p:cNvPr>
          <p:cNvSpPr>
            <a:spLocks noGrp="1"/>
          </p:cNvSpPr>
          <p:nvPr>
            <p:ph type="title"/>
          </p:nvPr>
        </p:nvSpPr>
        <p:spPr/>
        <p:txBody>
          <a:bodyPr/>
          <a:lstStyle/>
          <a:p>
            <a:r>
              <a:rPr lang="en-GB" dirty="0"/>
              <a:t>Input Operation</a:t>
            </a:r>
            <a:endParaRPr lang="en-IN" dirty="0"/>
          </a:p>
        </p:txBody>
      </p:sp>
      <p:sp>
        <p:nvSpPr>
          <p:cNvPr id="5" name="Content Placeholder 4">
            <a:extLst>
              <a:ext uri="{FF2B5EF4-FFF2-40B4-BE49-F238E27FC236}">
                <a16:creationId xmlns:a16="http://schemas.microsoft.com/office/drawing/2014/main" id="{2FCDFB64-4018-46FC-BA67-2B885E32A01F}"/>
              </a:ext>
            </a:extLst>
          </p:cNvPr>
          <p:cNvSpPr>
            <a:spLocks noGrp="1"/>
          </p:cNvSpPr>
          <p:nvPr>
            <p:ph idx="1"/>
          </p:nvPr>
        </p:nvSpPr>
        <p:spPr/>
        <p:txBody>
          <a:bodyPr/>
          <a:lstStyle/>
          <a:p>
            <a:r>
              <a:rPr lang="en-GB" dirty="0">
                <a:sym typeface="Gill Sans"/>
              </a:rPr>
              <a:t>To take input from the users, Python makes use of the input() function. The input() function prompts the user to provide some information on which the program can work and give the result. However, we must always remember that the input function takes user’s input as a string. </a:t>
            </a:r>
          </a:p>
          <a:p>
            <a:r>
              <a:rPr lang="en-IN" dirty="0"/>
              <a:t>Example:</a:t>
            </a:r>
          </a:p>
        </p:txBody>
      </p:sp>
      <p:pic>
        <p:nvPicPr>
          <p:cNvPr id="8" name="Google Shape;184;p15">
            <a:extLst>
              <a:ext uri="{FF2B5EF4-FFF2-40B4-BE49-F238E27FC236}">
                <a16:creationId xmlns:a16="http://schemas.microsoft.com/office/drawing/2014/main" id="{6CF33690-F6FB-FDF1-2DC2-DDE1328C9243}"/>
              </a:ext>
            </a:extLst>
          </p:cNvPr>
          <p:cNvPicPr preferRelativeResize="0"/>
          <p:nvPr/>
        </p:nvPicPr>
        <p:blipFill rotWithShape="1">
          <a:blip r:embed="rId4">
            <a:alphaModFix/>
          </a:blip>
          <a:srcRect/>
          <a:stretch/>
        </p:blipFill>
        <p:spPr>
          <a:xfrm>
            <a:off x="2479001" y="3152193"/>
            <a:ext cx="6148147" cy="990844"/>
          </a:xfrm>
          <a:prstGeom prst="rect">
            <a:avLst/>
          </a:prstGeom>
          <a:noFill/>
          <a:ln>
            <a:noFill/>
          </a:ln>
        </p:spPr>
      </p:pic>
      <p:pic>
        <p:nvPicPr>
          <p:cNvPr id="9" name="Google Shape;185;p15">
            <a:extLst>
              <a:ext uri="{FF2B5EF4-FFF2-40B4-BE49-F238E27FC236}">
                <a16:creationId xmlns:a16="http://schemas.microsoft.com/office/drawing/2014/main" id="{A292B309-2C58-6F20-2CFB-459D9FADEE18}"/>
              </a:ext>
            </a:extLst>
          </p:cNvPr>
          <p:cNvPicPr preferRelativeResize="0"/>
          <p:nvPr/>
        </p:nvPicPr>
        <p:blipFill rotWithShape="1">
          <a:blip r:embed="rId5">
            <a:alphaModFix/>
          </a:blip>
          <a:srcRect/>
          <a:stretch/>
        </p:blipFill>
        <p:spPr>
          <a:xfrm>
            <a:off x="2479001" y="4143037"/>
            <a:ext cx="6148147" cy="1397344"/>
          </a:xfrm>
          <a:prstGeom prst="rect">
            <a:avLst/>
          </a:prstGeom>
          <a:noFill/>
          <a:ln>
            <a:noFill/>
          </a:ln>
        </p:spPr>
      </p:pic>
    </p:spTree>
    <p:custDataLst>
      <p:tags r:id="rId1"/>
    </p:custDataLst>
    <p:extLst>
      <p:ext uri="{BB962C8B-B14F-4D97-AF65-F5344CB8AC3E}">
        <p14:creationId xmlns:p14="http://schemas.microsoft.com/office/powerpoint/2010/main" val="7570118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7E8E09C-0232-ADEB-96BB-040A563BAD86}"/>
              </a:ext>
            </a:extLst>
          </p:cNvPr>
          <p:cNvSpPr>
            <a:spLocks noGrp="1"/>
          </p:cNvSpPr>
          <p:nvPr>
            <p:ph type="title"/>
          </p:nvPr>
        </p:nvSpPr>
        <p:spPr/>
        <p:txBody>
          <a:bodyPr/>
          <a:lstStyle/>
          <a:p>
            <a:r>
              <a:rPr lang="en-GB" dirty="0"/>
              <a:t>Comments</a:t>
            </a:r>
            <a:endParaRPr lang="en-IN" dirty="0"/>
          </a:p>
        </p:txBody>
      </p:sp>
      <p:sp>
        <p:nvSpPr>
          <p:cNvPr id="4" name="Content Placeholder 3">
            <a:extLst>
              <a:ext uri="{FF2B5EF4-FFF2-40B4-BE49-F238E27FC236}">
                <a16:creationId xmlns:a16="http://schemas.microsoft.com/office/drawing/2014/main" id="{4A1167FE-E851-D305-6C02-E6EF6261EC6A}"/>
              </a:ext>
            </a:extLst>
          </p:cNvPr>
          <p:cNvSpPr>
            <a:spLocks noGrp="1"/>
          </p:cNvSpPr>
          <p:nvPr>
            <p:ph idx="1"/>
          </p:nvPr>
        </p:nvSpPr>
        <p:spPr/>
        <p:txBody>
          <a:bodyPr/>
          <a:lstStyle/>
          <a:p>
            <a:pPr lvl="0"/>
            <a:r>
              <a:rPr lang="en-GB" dirty="0">
                <a:sym typeface="Gill Sans"/>
              </a:rPr>
              <a:t>Comments are the non-executable statements in a program. They are just added to describe the statements in the program code. Comments make the program easily readable and understandable by the programmer as well as other users who are seeing the code. The interpreter simply ignores the comments. </a:t>
            </a:r>
            <a:endParaRPr lang="en-GB" dirty="0">
              <a:sym typeface="Arial"/>
            </a:endParaRPr>
          </a:p>
          <a:p>
            <a:pPr lvl="0"/>
            <a:r>
              <a:rPr lang="en-GB" dirty="0">
                <a:sym typeface="Gill Sans"/>
              </a:rPr>
              <a:t>In Python, a hash sign (#) that is not inside a string literal begins a comment. All characters following the # and up to the end of the line are part of the comment.</a:t>
            </a:r>
          </a:p>
          <a:p>
            <a:r>
              <a:rPr lang="en-IN" dirty="0"/>
              <a:t>Example:</a:t>
            </a:r>
          </a:p>
        </p:txBody>
      </p:sp>
      <p:pic>
        <p:nvPicPr>
          <p:cNvPr id="7" name="Google Shape;194;p16">
            <a:extLst>
              <a:ext uri="{FF2B5EF4-FFF2-40B4-BE49-F238E27FC236}">
                <a16:creationId xmlns:a16="http://schemas.microsoft.com/office/drawing/2014/main" id="{D6F4D7B9-9DF0-A05A-0441-45120EDEEE75}"/>
              </a:ext>
            </a:extLst>
          </p:cNvPr>
          <p:cNvPicPr preferRelativeResize="0"/>
          <p:nvPr/>
        </p:nvPicPr>
        <p:blipFill rotWithShape="1">
          <a:blip r:embed="rId4">
            <a:alphaModFix/>
          </a:blip>
          <a:srcRect/>
          <a:stretch/>
        </p:blipFill>
        <p:spPr>
          <a:xfrm>
            <a:off x="3199719" y="3429000"/>
            <a:ext cx="4573002" cy="1968985"/>
          </a:xfrm>
          <a:prstGeom prst="rect">
            <a:avLst/>
          </a:prstGeom>
          <a:noFill/>
          <a:ln>
            <a:noFill/>
          </a:ln>
        </p:spPr>
      </p:pic>
    </p:spTree>
    <p:custDataLst>
      <p:tags r:id="rId1"/>
    </p:custDataLst>
    <p:extLst>
      <p:ext uri="{BB962C8B-B14F-4D97-AF65-F5344CB8AC3E}">
        <p14:creationId xmlns:p14="http://schemas.microsoft.com/office/powerpoint/2010/main" val="6562299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55B4915-54DD-D842-E000-384B25EBD6C7}"/>
              </a:ext>
            </a:extLst>
          </p:cNvPr>
          <p:cNvSpPr>
            <a:spLocks noGrp="1"/>
          </p:cNvSpPr>
          <p:nvPr>
            <p:ph type="title"/>
          </p:nvPr>
        </p:nvSpPr>
        <p:spPr/>
        <p:txBody>
          <a:bodyPr/>
          <a:lstStyle/>
          <a:p>
            <a:r>
              <a:rPr lang="en-GB" dirty="0"/>
              <a:t>Indentation</a:t>
            </a:r>
            <a:endParaRPr lang="en-IN" dirty="0"/>
          </a:p>
        </p:txBody>
      </p:sp>
      <p:sp>
        <p:nvSpPr>
          <p:cNvPr id="4" name="Content Placeholder 3">
            <a:extLst>
              <a:ext uri="{FF2B5EF4-FFF2-40B4-BE49-F238E27FC236}">
                <a16:creationId xmlns:a16="http://schemas.microsoft.com/office/drawing/2014/main" id="{45BCBB8E-37F6-187B-6C35-A1DB4CE4791A}"/>
              </a:ext>
            </a:extLst>
          </p:cNvPr>
          <p:cNvSpPr>
            <a:spLocks noGrp="1"/>
          </p:cNvSpPr>
          <p:nvPr>
            <p:ph idx="1"/>
          </p:nvPr>
        </p:nvSpPr>
        <p:spPr/>
        <p:txBody>
          <a:bodyPr/>
          <a:lstStyle/>
          <a:p>
            <a:r>
              <a:rPr lang="en-GB" dirty="0">
                <a:sym typeface="Gill Sans"/>
              </a:rPr>
              <a:t>Whitespace at the beginning of the line is called indentation. These whitespaces or the indentation are very important in Python. In a Python program, the leading whitespace including spaces and tabs at the beginning of the logical line determines the indentation level of that logical line. </a:t>
            </a:r>
          </a:p>
          <a:p>
            <a:r>
              <a:rPr lang="en-IN" dirty="0"/>
              <a:t>Example:</a:t>
            </a:r>
          </a:p>
        </p:txBody>
      </p:sp>
      <p:pic>
        <p:nvPicPr>
          <p:cNvPr id="7" name="Google Shape;203;p17">
            <a:extLst>
              <a:ext uri="{FF2B5EF4-FFF2-40B4-BE49-F238E27FC236}">
                <a16:creationId xmlns:a16="http://schemas.microsoft.com/office/drawing/2014/main" id="{B3C3D3CA-4EB1-98DB-3829-1A62CDAE4C3E}"/>
              </a:ext>
            </a:extLst>
          </p:cNvPr>
          <p:cNvPicPr preferRelativeResize="0"/>
          <p:nvPr/>
        </p:nvPicPr>
        <p:blipFill rotWithShape="1">
          <a:blip r:embed="rId4">
            <a:alphaModFix/>
          </a:blip>
          <a:srcRect/>
          <a:stretch/>
        </p:blipFill>
        <p:spPr>
          <a:xfrm>
            <a:off x="1642533" y="2787693"/>
            <a:ext cx="7926537" cy="2184938"/>
          </a:xfrm>
          <a:prstGeom prst="rect">
            <a:avLst/>
          </a:prstGeom>
          <a:noFill/>
          <a:ln>
            <a:noFill/>
          </a:ln>
        </p:spPr>
      </p:pic>
    </p:spTree>
    <p:custDataLst>
      <p:tags r:id="rId1"/>
    </p:custDataLst>
    <p:extLst>
      <p:ext uri="{BB962C8B-B14F-4D97-AF65-F5344CB8AC3E}">
        <p14:creationId xmlns:p14="http://schemas.microsoft.com/office/powerpoint/2010/main" val="13460671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1E4E3DC-6B1F-AC02-45A3-82D6ABACEC34}"/>
              </a:ext>
            </a:extLst>
          </p:cNvPr>
          <p:cNvSpPr>
            <a:spLocks noGrp="1"/>
          </p:cNvSpPr>
          <p:nvPr>
            <p:ph type="title"/>
          </p:nvPr>
        </p:nvSpPr>
        <p:spPr/>
        <p:txBody>
          <a:bodyPr/>
          <a:lstStyle/>
          <a:p>
            <a:r>
              <a:rPr lang="en-GB" dirty="0"/>
              <a:t>Arithmetic Operators</a:t>
            </a:r>
            <a:endParaRPr lang="en-IN" dirty="0"/>
          </a:p>
        </p:txBody>
      </p:sp>
      <p:pic>
        <p:nvPicPr>
          <p:cNvPr id="5" name="Google Shape;211;p18">
            <a:extLst>
              <a:ext uri="{FF2B5EF4-FFF2-40B4-BE49-F238E27FC236}">
                <a16:creationId xmlns:a16="http://schemas.microsoft.com/office/drawing/2014/main" id="{12EB741B-BDA0-4197-4A29-F5535A623872}"/>
              </a:ext>
            </a:extLst>
          </p:cNvPr>
          <p:cNvPicPr preferRelativeResize="0"/>
          <p:nvPr/>
        </p:nvPicPr>
        <p:blipFill rotWithShape="1">
          <a:blip r:embed="rId4">
            <a:alphaModFix/>
          </a:blip>
          <a:srcRect/>
          <a:stretch/>
        </p:blipFill>
        <p:spPr>
          <a:xfrm>
            <a:off x="1519670" y="1009650"/>
            <a:ext cx="8674677" cy="4634966"/>
          </a:xfrm>
          <a:prstGeom prst="rect">
            <a:avLst/>
          </a:prstGeom>
          <a:noFill/>
          <a:ln>
            <a:noFill/>
          </a:ln>
        </p:spPr>
      </p:pic>
    </p:spTree>
    <p:custDataLst>
      <p:tags r:id="rId1"/>
    </p:custDataLst>
    <p:extLst>
      <p:ext uri="{BB962C8B-B14F-4D97-AF65-F5344CB8AC3E}">
        <p14:creationId xmlns:p14="http://schemas.microsoft.com/office/powerpoint/2010/main" val="17787145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3">
            <a:extLst>
              <a:ext uri="{FF2B5EF4-FFF2-40B4-BE49-F238E27FC236}">
                <a16:creationId xmlns:a16="http://schemas.microsoft.com/office/drawing/2014/main" id="{018C8EB4-13F9-ECBD-6D24-8BDC02B6AC7D}"/>
              </a:ext>
            </a:extLst>
          </p:cNvPr>
          <p:cNvSpPr txBox="1">
            <a:spLocks noChangeArrowheads="1"/>
          </p:cNvSpPr>
          <p:nvPr/>
        </p:nvSpPr>
        <p:spPr bwMode="auto">
          <a:xfrm>
            <a:off x="543499" y="428178"/>
            <a:ext cx="1112202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sz="2400" dirty="0"/>
              <a:t> </a:t>
            </a:r>
          </a:p>
        </p:txBody>
      </p:sp>
      <p:sp>
        <p:nvSpPr>
          <p:cNvPr id="3" name="Title 2">
            <a:extLst>
              <a:ext uri="{FF2B5EF4-FFF2-40B4-BE49-F238E27FC236}">
                <a16:creationId xmlns:a16="http://schemas.microsoft.com/office/drawing/2014/main" id="{07354B23-CAEE-D3AC-341C-4A2C70D77080}"/>
              </a:ext>
            </a:extLst>
          </p:cNvPr>
          <p:cNvSpPr>
            <a:spLocks noGrp="1"/>
          </p:cNvSpPr>
          <p:nvPr>
            <p:ph type="title"/>
          </p:nvPr>
        </p:nvSpPr>
        <p:spPr/>
        <p:txBody>
          <a:bodyPr/>
          <a:lstStyle/>
          <a:p>
            <a:r>
              <a:rPr lang="en-GB" dirty="0"/>
              <a:t>Comparison Operators</a:t>
            </a:r>
            <a:endParaRPr lang="en-IN" dirty="0"/>
          </a:p>
        </p:txBody>
      </p:sp>
      <p:pic>
        <p:nvPicPr>
          <p:cNvPr id="5" name="Google Shape;218;p19">
            <a:extLst>
              <a:ext uri="{FF2B5EF4-FFF2-40B4-BE49-F238E27FC236}">
                <a16:creationId xmlns:a16="http://schemas.microsoft.com/office/drawing/2014/main" id="{2F15CDA1-3370-CC24-CD43-943113EE57FB}"/>
              </a:ext>
            </a:extLst>
          </p:cNvPr>
          <p:cNvPicPr preferRelativeResize="0"/>
          <p:nvPr/>
        </p:nvPicPr>
        <p:blipFill rotWithShape="1">
          <a:blip r:embed="rId4">
            <a:alphaModFix/>
          </a:blip>
          <a:srcRect/>
          <a:stretch/>
        </p:blipFill>
        <p:spPr>
          <a:xfrm>
            <a:off x="1110343" y="1142164"/>
            <a:ext cx="9630888" cy="4573672"/>
          </a:xfrm>
          <a:prstGeom prst="rect">
            <a:avLst/>
          </a:prstGeom>
          <a:noFill/>
          <a:ln>
            <a:noFill/>
          </a:ln>
        </p:spPr>
      </p:pic>
    </p:spTree>
    <p:custDataLst>
      <p:tags r:id="rId1"/>
    </p:custDataLst>
    <p:extLst>
      <p:ext uri="{BB962C8B-B14F-4D97-AF65-F5344CB8AC3E}">
        <p14:creationId xmlns:p14="http://schemas.microsoft.com/office/powerpoint/2010/main" val="22774288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CCE470-9B74-0F4D-3F7C-DF7C008413C8}"/>
              </a:ext>
            </a:extLst>
          </p:cNvPr>
          <p:cNvSpPr>
            <a:spLocks noGrp="1"/>
          </p:cNvSpPr>
          <p:nvPr>
            <p:ph type="ctrTitle"/>
          </p:nvPr>
        </p:nvSpPr>
        <p:spPr/>
        <p:txBody>
          <a:bodyPr/>
          <a:lstStyle/>
          <a:p>
            <a:r>
              <a:rPr lang="en-GB" dirty="0"/>
              <a:t>Basics of Python Programming</a:t>
            </a:r>
            <a:endParaRPr lang="en-IN" dirty="0"/>
          </a:p>
        </p:txBody>
      </p:sp>
    </p:spTree>
    <p:custDataLst>
      <p:tags r:id="rId1"/>
    </p:custDataLst>
    <p:extLst>
      <p:ext uri="{BB962C8B-B14F-4D97-AF65-F5344CB8AC3E}">
        <p14:creationId xmlns:p14="http://schemas.microsoft.com/office/powerpoint/2010/main" val="34966489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2C6CBBA-886F-DBDC-3C27-AA28B6FE1C58}"/>
              </a:ext>
            </a:extLst>
          </p:cNvPr>
          <p:cNvSpPr>
            <a:spLocks noGrp="1"/>
          </p:cNvSpPr>
          <p:nvPr>
            <p:ph type="title"/>
          </p:nvPr>
        </p:nvSpPr>
        <p:spPr/>
        <p:txBody>
          <a:bodyPr/>
          <a:lstStyle/>
          <a:p>
            <a:r>
              <a:rPr lang="en-GB" dirty="0"/>
              <a:t>Unary Operators</a:t>
            </a:r>
            <a:endParaRPr lang="en-IN" dirty="0"/>
          </a:p>
        </p:txBody>
      </p:sp>
      <p:sp>
        <p:nvSpPr>
          <p:cNvPr id="4" name="Content Placeholder 3">
            <a:extLst>
              <a:ext uri="{FF2B5EF4-FFF2-40B4-BE49-F238E27FC236}">
                <a16:creationId xmlns:a16="http://schemas.microsoft.com/office/drawing/2014/main" id="{2069C222-B8A2-E153-4EF4-450AF2280664}"/>
              </a:ext>
            </a:extLst>
          </p:cNvPr>
          <p:cNvSpPr>
            <a:spLocks noGrp="1"/>
          </p:cNvSpPr>
          <p:nvPr>
            <p:ph idx="1"/>
          </p:nvPr>
        </p:nvSpPr>
        <p:spPr/>
        <p:txBody>
          <a:bodyPr/>
          <a:lstStyle/>
          <a:p>
            <a:pPr lvl="0"/>
            <a:r>
              <a:rPr lang="en-GB" dirty="0">
                <a:sym typeface="Gill Sans"/>
              </a:rPr>
              <a:t>Unary operators act on single operands. Python supports unary minus operator. Unary minus operator is strikingly different from the arithmetic operator that operates on two operands and subtracts the second operand from the first operand. When an operand is preceded by a minus sign, the unary operator negates its value. </a:t>
            </a:r>
            <a:endParaRPr lang="en-GB" dirty="0">
              <a:sym typeface="Arial"/>
            </a:endParaRPr>
          </a:p>
          <a:p>
            <a:pPr lvl="0"/>
            <a:r>
              <a:rPr lang="en-GB" dirty="0">
                <a:sym typeface="Gill Sans"/>
              </a:rPr>
              <a:t>For example, if a number is positive, it becomes negative when preceded with a unary minus operator. Similarly, if the number is negative, it becomes positive after applying the unary minus operator. Consider the given example. </a:t>
            </a:r>
            <a:endParaRPr lang="en-GB" dirty="0">
              <a:sym typeface="Arial"/>
            </a:endParaRPr>
          </a:p>
          <a:p>
            <a:pPr lvl="0"/>
            <a:r>
              <a:rPr lang="en-GB" dirty="0">
                <a:sym typeface="Gill Sans"/>
              </a:rPr>
              <a:t>b = 10 a = -(b)</a:t>
            </a:r>
          </a:p>
          <a:p>
            <a:pPr lvl="0"/>
            <a:r>
              <a:rPr lang="en-GB" dirty="0">
                <a:sym typeface="Gill Sans"/>
              </a:rPr>
              <a:t>The result of this expression, is a = -10, because variable b has a positive value. After applying unary minus operator (-) on the operand b, the value becomes -10, which indicates it as a negative value.</a:t>
            </a:r>
          </a:p>
          <a:p>
            <a:endParaRPr lang="en-IN" dirty="0"/>
          </a:p>
        </p:txBody>
      </p:sp>
    </p:spTree>
    <p:custDataLst>
      <p:tags r:id="rId1"/>
    </p:custDataLst>
    <p:extLst>
      <p:ext uri="{BB962C8B-B14F-4D97-AF65-F5344CB8AC3E}">
        <p14:creationId xmlns:p14="http://schemas.microsoft.com/office/powerpoint/2010/main" val="12549125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E0CC6E4-6232-5116-D950-F820A4BFB989}"/>
              </a:ext>
            </a:extLst>
          </p:cNvPr>
          <p:cNvSpPr>
            <a:spLocks noGrp="1"/>
          </p:cNvSpPr>
          <p:nvPr>
            <p:ph type="title"/>
          </p:nvPr>
        </p:nvSpPr>
        <p:spPr/>
        <p:txBody>
          <a:bodyPr/>
          <a:lstStyle/>
          <a:p>
            <a:r>
              <a:rPr lang="en-GB" dirty="0"/>
              <a:t>Bitwise Operators</a:t>
            </a:r>
            <a:endParaRPr lang="en-IN" dirty="0"/>
          </a:p>
        </p:txBody>
      </p:sp>
      <p:sp>
        <p:nvSpPr>
          <p:cNvPr id="4" name="Content Placeholder 3">
            <a:extLst>
              <a:ext uri="{FF2B5EF4-FFF2-40B4-BE49-F238E27FC236}">
                <a16:creationId xmlns:a16="http://schemas.microsoft.com/office/drawing/2014/main" id="{015F7D1E-310F-18D9-46C3-D8B7C91218EA}"/>
              </a:ext>
            </a:extLst>
          </p:cNvPr>
          <p:cNvSpPr>
            <a:spLocks noGrp="1"/>
          </p:cNvSpPr>
          <p:nvPr>
            <p:ph idx="1"/>
          </p:nvPr>
        </p:nvSpPr>
        <p:spPr/>
        <p:txBody>
          <a:bodyPr/>
          <a:lstStyle/>
          <a:p>
            <a:pPr lvl="0"/>
            <a:r>
              <a:rPr lang="en-GB" dirty="0">
                <a:sym typeface="Gill Sans"/>
              </a:rPr>
              <a:t>As the name suggests, bitwise operators perform operations at the bit level. These operators include bitwise AND, bitwise OR, bitwise XOR, and shift operators. Bitwise operators expect their operands to be of integers and treat them as a sequence of bits.</a:t>
            </a:r>
            <a:endParaRPr lang="en-GB" dirty="0">
              <a:sym typeface="Arial"/>
            </a:endParaRPr>
          </a:p>
          <a:p>
            <a:pPr lvl="0"/>
            <a:r>
              <a:rPr lang="en-GB" dirty="0">
                <a:sym typeface="Gill Sans"/>
              </a:rPr>
              <a:t>The truth tables of these bitwise operators are given below.</a:t>
            </a:r>
          </a:p>
          <a:p>
            <a:endParaRPr lang="en-IN" dirty="0"/>
          </a:p>
        </p:txBody>
      </p:sp>
      <p:pic>
        <p:nvPicPr>
          <p:cNvPr id="7" name="Google Shape;232;p21">
            <a:extLst>
              <a:ext uri="{FF2B5EF4-FFF2-40B4-BE49-F238E27FC236}">
                <a16:creationId xmlns:a16="http://schemas.microsoft.com/office/drawing/2014/main" id="{630C3F44-2CB5-385A-D265-6CF6D0161FD1}"/>
              </a:ext>
            </a:extLst>
          </p:cNvPr>
          <p:cNvPicPr preferRelativeResize="0"/>
          <p:nvPr/>
        </p:nvPicPr>
        <p:blipFill rotWithShape="1">
          <a:blip r:embed="rId4">
            <a:alphaModFix/>
          </a:blip>
          <a:srcRect/>
          <a:stretch/>
        </p:blipFill>
        <p:spPr>
          <a:xfrm>
            <a:off x="1179142" y="2804615"/>
            <a:ext cx="9072181" cy="1448794"/>
          </a:xfrm>
          <a:prstGeom prst="rect">
            <a:avLst/>
          </a:prstGeom>
          <a:noFill/>
          <a:ln>
            <a:noFill/>
          </a:ln>
        </p:spPr>
      </p:pic>
    </p:spTree>
    <p:custDataLst>
      <p:tags r:id="rId1"/>
    </p:custDataLst>
    <p:extLst>
      <p:ext uri="{BB962C8B-B14F-4D97-AF65-F5344CB8AC3E}">
        <p14:creationId xmlns:p14="http://schemas.microsoft.com/office/powerpoint/2010/main" val="33736230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5D6F97B-5FF7-AD1D-B359-B238F589D143}"/>
              </a:ext>
            </a:extLst>
          </p:cNvPr>
          <p:cNvSpPr>
            <a:spLocks noGrp="1"/>
          </p:cNvSpPr>
          <p:nvPr>
            <p:ph type="title"/>
          </p:nvPr>
        </p:nvSpPr>
        <p:spPr/>
        <p:txBody>
          <a:bodyPr/>
          <a:lstStyle/>
          <a:p>
            <a:r>
              <a:rPr lang="en-GB" dirty="0"/>
              <a:t>Shift Operators</a:t>
            </a:r>
            <a:endParaRPr lang="en-IN" dirty="0"/>
          </a:p>
        </p:txBody>
      </p:sp>
      <p:sp>
        <p:nvSpPr>
          <p:cNvPr id="4" name="Content Placeholder 3">
            <a:extLst>
              <a:ext uri="{FF2B5EF4-FFF2-40B4-BE49-F238E27FC236}">
                <a16:creationId xmlns:a16="http://schemas.microsoft.com/office/drawing/2014/main" id="{B55505AE-35E2-95BE-2931-0CFD8478A953}"/>
              </a:ext>
            </a:extLst>
          </p:cNvPr>
          <p:cNvSpPr>
            <a:spLocks noGrp="1"/>
          </p:cNvSpPr>
          <p:nvPr>
            <p:ph idx="1"/>
          </p:nvPr>
        </p:nvSpPr>
        <p:spPr/>
        <p:txBody>
          <a:bodyPr/>
          <a:lstStyle/>
          <a:p>
            <a:r>
              <a:rPr lang="en-GB" dirty="0">
                <a:sym typeface="Gill Sans"/>
              </a:rPr>
              <a:t>Python supports two bitwise shift operators. They are shift left (&lt;&lt;) and shift right (&gt;&gt;). These operations are used to shift bits to the left or to the right. The syntax for a shift operation can be given as follows:</a:t>
            </a:r>
          </a:p>
          <a:p>
            <a:r>
              <a:rPr lang="en-IN" dirty="0"/>
              <a:t>Examples:</a:t>
            </a:r>
          </a:p>
        </p:txBody>
      </p:sp>
      <p:pic>
        <p:nvPicPr>
          <p:cNvPr id="7" name="Google Shape;241;p22">
            <a:extLst>
              <a:ext uri="{FF2B5EF4-FFF2-40B4-BE49-F238E27FC236}">
                <a16:creationId xmlns:a16="http://schemas.microsoft.com/office/drawing/2014/main" id="{90774630-C3F1-6FE5-EF35-5F48B776F608}"/>
              </a:ext>
            </a:extLst>
          </p:cNvPr>
          <p:cNvPicPr preferRelativeResize="0"/>
          <p:nvPr/>
        </p:nvPicPr>
        <p:blipFill rotWithShape="1">
          <a:blip r:embed="rId4">
            <a:alphaModFix/>
          </a:blip>
          <a:srcRect/>
          <a:stretch/>
        </p:blipFill>
        <p:spPr>
          <a:xfrm>
            <a:off x="992269" y="2619015"/>
            <a:ext cx="1778390" cy="406500"/>
          </a:xfrm>
          <a:prstGeom prst="rect">
            <a:avLst/>
          </a:prstGeom>
          <a:noFill/>
          <a:ln>
            <a:noFill/>
          </a:ln>
        </p:spPr>
      </p:pic>
      <p:pic>
        <p:nvPicPr>
          <p:cNvPr id="8" name="Google Shape;242;p22">
            <a:extLst>
              <a:ext uri="{FF2B5EF4-FFF2-40B4-BE49-F238E27FC236}">
                <a16:creationId xmlns:a16="http://schemas.microsoft.com/office/drawing/2014/main" id="{21288D6B-4FA3-00EE-4B58-06B156A2EB17}"/>
              </a:ext>
            </a:extLst>
          </p:cNvPr>
          <p:cNvPicPr preferRelativeResize="0"/>
          <p:nvPr/>
        </p:nvPicPr>
        <p:blipFill rotWithShape="1">
          <a:blip r:embed="rId5">
            <a:alphaModFix/>
          </a:blip>
          <a:srcRect/>
          <a:stretch/>
        </p:blipFill>
        <p:spPr>
          <a:xfrm>
            <a:off x="3147145" y="2615091"/>
            <a:ext cx="3861646" cy="635156"/>
          </a:xfrm>
          <a:prstGeom prst="rect">
            <a:avLst/>
          </a:prstGeom>
          <a:noFill/>
          <a:ln>
            <a:noFill/>
          </a:ln>
        </p:spPr>
      </p:pic>
      <p:pic>
        <p:nvPicPr>
          <p:cNvPr id="9" name="Google Shape;243;p22">
            <a:extLst>
              <a:ext uri="{FF2B5EF4-FFF2-40B4-BE49-F238E27FC236}">
                <a16:creationId xmlns:a16="http://schemas.microsoft.com/office/drawing/2014/main" id="{508A0E64-62EB-D929-0C6E-E150D0F04D98}"/>
              </a:ext>
            </a:extLst>
          </p:cNvPr>
          <p:cNvPicPr preferRelativeResize="0"/>
          <p:nvPr/>
        </p:nvPicPr>
        <p:blipFill rotWithShape="1">
          <a:blip r:embed="rId6">
            <a:alphaModFix/>
          </a:blip>
          <a:srcRect/>
          <a:stretch/>
        </p:blipFill>
        <p:spPr>
          <a:xfrm>
            <a:off x="7492154" y="2640497"/>
            <a:ext cx="3861646" cy="584344"/>
          </a:xfrm>
          <a:prstGeom prst="rect">
            <a:avLst/>
          </a:prstGeom>
          <a:noFill/>
          <a:ln>
            <a:noFill/>
          </a:ln>
        </p:spPr>
      </p:pic>
      <p:pic>
        <p:nvPicPr>
          <p:cNvPr id="10" name="Google Shape;244;p22">
            <a:extLst>
              <a:ext uri="{FF2B5EF4-FFF2-40B4-BE49-F238E27FC236}">
                <a16:creationId xmlns:a16="http://schemas.microsoft.com/office/drawing/2014/main" id="{9FDE02FB-EFE2-4B20-03D8-A381E7B6DB50}"/>
              </a:ext>
            </a:extLst>
          </p:cNvPr>
          <p:cNvPicPr preferRelativeResize="0"/>
          <p:nvPr/>
        </p:nvPicPr>
        <p:blipFill rotWithShape="1">
          <a:blip r:embed="rId7">
            <a:alphaModFix/>
          </a:blip>
          <a:srcRect/>
          <a:stretch/>
        </p:blipFill>
        <p:spPr>
          <a:xfrm>
            <a:off x="4055907" y="3747329"/>
            <a:ext cx="4979491" cy="1283016"/>
          </a:xfrm>
          <a:prstGeom prst="rect">
            <a:avLst/>
          </a:prstGeom>
          <a:noFill/>
          <a:ln>
            <a:noFill/>
          </a:ln>
        </p:spPr>
      </p:pic>
    </p:spTree>
    <p:custDataLst>
      <p:tags r:id="rId1"/>
    </p:custDataLst>
    <p:extLst>
      <p:ext uri="{BB962C8B-B14F-4D97-AF65-F5344CB8AC3E}">
        <p14:creationId xmlns:p14="http://schemas.microsoft.com/office/powerpoint/2010/main" val="8951886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F8662D2-88A7-782C-8E89-E522A9A0E8F7}"/>
              </a:ext>
            </a:extLst>
          </p:cNvPr>
          <p:cNvSpPr>
            <a:spLocks noGrp="1"/>
          </p:cNvSpPr>
          <p:nvPr>
            <p:ph type="title"/>
          </p:nvPr>
        </p:nvSpPr>
        <p:spPr/>
        <p:txBody>
          <a:bodyPr/>
          <a:lstStyle/>
          <a:p>
            <a:r>
              <a:rPr lang="en-GB" dirty="0"/>
              <a:t>Logical Operators</a:t>
            </a:r>
            <a:endParaRPr lang="en-IN" dirty="0"/>
          </a:p>
        </p:txBody>
      </p:sp>
      <p:sp>
        <p:nvSpPr>
          <p:cNvPr id="4" name="Content Placeholder 3">
            <a:extLst>
              <a:ext uri="{FF2B5EF4-FFF2-40B4-BE49-F238E27FC236}">
                <a16:creationId xmlns:a16="http://schemas.microsoft.com/office/drawing/2014/main" id="{5ACE5BCF-C787-C214-70DB-3248670623C6}"/>
              </a:ext>
            </a:extLst>
          </p:cNvPr>
          <p:cNvSpPr>
            <a:spLocks noGrp="1"/>
          </p:cNvSpPr>
          <p:nvPr>
            <p:ph idx="1"/>
          </p:nvPr>
        </p:nvSpPr>
        <p:spPr/>
        <p:txBody>
          <a:bodyPr/>
          <a:lstStyle/>
          <a:p>
            <a:pPr lvl="0"/>
            <a:r>
              <a:rPr lang="en-GB" dirty="0">
                <a:sym typeface="Gill Sans"/>
              </a:rPr>
              <a:t>Logical AND (&amp;&amp;) operator is used to simultaneously evaluate two conditions or expressions with relational operators. If expressions on both the sides (left and right side) of the logical operator are true, then the whole expression is true. For example, If we have an expression (a&gt;b) &amp;&amp; (b&gt;c), then the whole expression is true only if both expressions are true. That is, if b is greater than a and c. </a:t>
            </a:r>
            <a:endParaRPr lang="en-GB" dirty="0">
              <a:sym typeface="Arial"/>
            </a:endParaRPr>
          </a:p>
          <a:p>
            <a:pPr lvl="0"/>
            <a:r>
              <a:rPr lang="en-GB" dirty="0">
                <a:sym typeface="Gill Sans"/>
              </a:rPr>
              <a:t>Logical OR (||) operator is used to simultaneously evaluate two conditions or expressions with relational operators. If one or both the expressions of the logical operator is true, then the whole expression is true. For example, If we have an expression (a&gt;b) || (b&gt;c), then the whole expression is true if either b is greater than a or b is greater than c. </a:t>
            </a:r>
            <a:endParaRPr lang="en-GB" dirty="0">
              <a:sym typeface="Arial"/>
            </a:endParaRPr>
          </a:p>
          <a:p>
            <a:pPr lvl="0"/>
            <a:r>
              <a:rPr lang="en-GB" dirty="0">
                <a:sym typeface="Gill Sans"/>
              </a:rPr>
              <a:t>Logical not (!) operator takes a single expression and negates the value of the expression. Logical NOT produces a zero if the expression evaluates to a non-zero value and produces a 1 if the expression produces a zero. In other words, it just reverses the value of the expression. For example, a = 10, b </a:t>
            </a:r>
            <a:r>
              <a:rPr lang="en-GB" dirty="0" err="1">
                <a:sym typeface="Gill Sans"/>
              </a:rPr>
              <a:t>b</a:t>
            </a:r>
            <a:r>
              <a:rPr lang="en-GB" dirty="0">
                <a:sym typeface="Gill Sans"/>
              </a:rPr>
              <a:t> = !a; Now, the value of b = 0. The value of a is not zero, therefore, !a = 0. The value of !a is assigned to b, hence, the result.</a:t>
            </a:r>
          </a:p>
          <a:p>
            <a:endParaRPr lang="en-IN" dirty="0"/>
          </a:p>
        </p:txBody>
      </p:sp>
    </p:spTree>
    <p:custDataLst>
      <p:tags r:id="rId1"/>
    </p:custDataLst>
    <p:extLst>
      <p:ext uri="{BB962C8B-B14F-4D97-AF65-F5344CB8AC3E}">
        <p14:creationId xmlns:p14="http://schemas.microsoft.com/office/powerpoint/2010/main" val="13733947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F849D45-6D88-B235-722F-618DE417F72D}"/>
              </a:ext>
            </a:extLst>
          </p:cNvPr>
          <p:cNvSpPr>
            <a:spLocks noGrp="1"/>
          </p:cNvSpPr>
          <p:nvPr>
            <p:ph type="title"/>
          </p:nvPr>
        </p:nvSpPr>
        <p:spPr/>
        <p:txBody>
          <a:bodyPr/>
          <a:lstStyle/>
          <a:p>
            <a:r>
              <a:rPr lang="en-US" dirty="0">
                <a:sym typeface="Gill Sans"/>
              </a:rPr>
              <a:t>Membership and Identity Operators</a:t>
            </a:r>
            <a:endParaRPr lang="en-IN" dirty="0"/>
          </a:p>
        </p:txBody>
      </p:sp>
      <p:sp>
        <p:nvSpPr>
          <p:cNvPr id="6" name="Content Placeholder 5">
            <a:extLst>
              <a:ext uri="{FF2B5EF4-FFF2-40B4-BE49-F238E27FC236}">
                <a16:creationId xmlns:a16="http://schemas.microsoft.com/office/drawing/2014/main" id="{A734F662-AB86-66AD-5A22-737C50861ECB}"/>
              </a:ext>
            </a:extLst>
          </p:cNvPr>
          <p:cNvSpPr>
            <a:spLocks noGrp="1"/>
          </p:cNvSpPr>
          <p:nvPr>
            <p:ph idx="1"/>
          </p:nvPr>
        </p:nvSpPr>
        <p:spPr/>
        <p:txBody>
          <a:bodyPr/>
          <a:lstStyle/>
          <a:p>
            <a:pPr lvl="0"/>
            <a:r>
              <a:rPr lang="en-GB" dirty="0">
                <a:sym typeface="Gill Sans"/>
              </a:rPr>
              <a:t>Python supports two types of membership operators–in and not in. These operators, test for membership in a sequence such as strings, lists, or tuples.</a:t>
            </a:r>
          </a:p>
          <a:p>
            <a:pPr lvl="0"/>
            <a:r>
              <a:rPr lang="en-GB" b="1" dirty="0">
                <a:sym typeface="Gill Sans"/>
              </a:rPr>
              <a:t>in Operator: </a:t>
            </a:r>
            <a:r>
              <a:rPr lang="en-GB" dirty="0">
                <a:sym typeface="Gill Sans"/>
              </a:rPr>
              <a:t>The operator returns true if a variable is found in the specified sequence and false otherwise. For example, a in </a:t>
            </a:r>
            <a:r>
              <a:rPr lang="en-GB" dirty="0" err="1">
                <a:sym typeface="Gill Sans"/>
              </a:rPr>
              <a:t>nums</a:t>
            </a:r>
            <a:r>
              <a:rPr lang="en-GB" dirty="0">
                <a:sym typeface="Gill Sans"/>
              </a:rPr>
              <a:t> returns 1, if a is a member of </a:t>
            </a:r>
            <a:r>
              <a:rPr lang="en-GB" dirty="0" err="1">
                <a:sym typeface="Gill Sans"/>
              </a:rPr>
              <a:t>nums</a:t>
            </a:r>
            <a:r>
              <a:rPr lang="en-GB" dirty="0">
                <a:sym typeface="Gill Sans"/>
              </a:rPr>
              <a:t>. </a:t>
            </a:r>
            <a:endParaRPr lang="en-GB" dirty="0">
              <a:sym typeface="Arial"/>
            </a:endParaRPr>
          </a:p>
          <a:p>
            <a:pPr lvl="0"/>
            <a:r>
              <a:rPr lang="en-GB" b="1" dirty="0">
                <a:sym typeface="Gill Sans"/>
              </a:rPr>
              <a:t>not in Operator: </a:t>
            </a:r>
            <a:r>
              <a:rPr lang="en-GB" dirty="0">
                <a:sym typeface="Gill Sans"/>
              </a:rPr>
              <a:t>The operator returns true if a variable is not found in the specified sequence and false otherwise. For example, a not in </a:t>
            </a:r>
            <a:r>
              <a:rPr lang="en-GB" dirty="0" err="1">
                <a:sym typeface="Gill Sans"/>
              </a:rPr>
              <a:t>nums</a:t>
            </a:r>
            <a:r>
              <a:rPr lang="en-GB" dirty="0">
                <a:sym typeface="Gill Sans"/>
              </a:rPr>
              <a:t> returns 1, if a is not a member of </a:t>
            </a:r>
            <a:r>
              <a:rPr lang="en-GB" dirty="0" err="1">
                <a:sym typeface="Gill Sans"/>
              </a:rPr>
              <a:t>nums</a:t>
            </a:r>
            <a:r>
              <a:rPr lang="en-GB" dirty="0">
                <a:sym typeface="Gill Sans"/>
              </a:rPr>
              <a:t>.</a:t>
            </a:r>
          </a:p>
          <a:p>
            <a:pPr marL="0" lvl="0" indent="0">
              <a:buNone/>
            </a:pPr>
            <a:r>
              <a:rPr lang="en-GB" b="1" dirty="0">
                <a:sym typeface="Gill Sans"/>
              </a:rPr>
              <a:t>Identity Operators:</a:t>
            </a:r>
            <a:endParaRPr lang="en-GB" b="1" dirty="0">
              <a:sym typeface="Arial"/>
            </a:endParaRPr>
          </a:p>
          <a:p>
            <a:pPr lvl="0"/>
            <a:r>
              <a:rPr lang="en-GB" b="1" dirty="0">
                <a:sym typeface="Gill Sans"/>
              </a:rPr>
              <a:t>is Operator: </a:t>
            </a:r>
            <a:r>
              <a:rPr lang="en-GB" dirty="0">
                <a:sym typeface="Gill Sans"/>
              </a:rPr>
              <a:t>Returns true if operands or values on both sides of the operator point to the same object and false otherwise. For example, if a is b returns 1, if id(a) is same as id(b). </a:t>
            </a:r>
            <a:endParaRPr lang="en-GB" dirty="0">
              <a:sym typeface="Arial"/>
            </a:endParaRPr>
          </a:p>
          <a:p>
            <a:pPr lvl="0"/>
            <a:r>
              <a:rPr lang="en-GB" b="1" dirty="0">
                <a:sym typeface="Gill Sans"/>
              </a:rPr>
              <a:t>is not Operator: </a:t>
            </a:r>
            <a:r>
              <a:rPr lang="en-GB" dirty="0">
                <a:sym typeface="Gill Sans"/>
              </a:rPr>
              <a:t>Returns true if operands or values on both sides of the operator does not point to the same object and false otherwise. For example, if a is not b returns 1, if id(a) is not same as id</a:t>
            </a:r>
            <a:endParaRPr lang="en-IN" dirty="0"/>
          </a:p>
        </p:txBody>
      </p:sp>
    </p:spTree>
    <p:custDataLst>
      <p:tags r:id="rId1"/>
    </p:custDataLst>
    <p:extLst>
      <p:ext uri="{BB962C8B-B14F-4D97-AF65-F5344CB8AC3E}">
        <p14:creationId xmlns:p14="http://schemas.microsoft.com/office/powerpoint/2010/main" val="9391428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5DAD13B-DC4B-E2CF-8010-98887823CA2E}"/>
              </a:ext>
            </a:extLst>
          </p:cNvPr>
          <p:cNvSpPr>
            <a:spLocks noGrp="1"/>
          </p:cNvSpPr>
          <p:nvPr>
            <p:ph type="title"/>
          </p:nvPr>
        </p:nvSpPr>
        <p:spPr/>
        <p:txBody>
          <a:bodyPr/>
          <a:lstStyle/>
          <a:p>
            <a:r>
              <a:rPr lang="en-GB" dirty="0"/>
              <a:t>Expressions</a:t>
            </a:r>
            <a:endParaRPr lang="en-IN" dirty="0"/>
          </a:p>
        </p:txBody>
      </p:sp>
      <p:sp>
        <p:nvSpPr>
          <p:cNvPr id="4" name="Content Placeholder 3">
            <a:extLst>
              <a:ext uri="{FF2B5EF4-FFF2-40B4-BE49-F238E27FC236}">
                <a16:creationId xmlns:a16="http://schemas.microsoft.com/office/drawing/2014/main" id="{75E0B15B-7F70-D63A-75FB-2D909C543C0A}"/>
              </a:ext>
            </a:extLst>
          </p:cNvPr>
          <p:cNvSpPr>
            <a:spLocks noGrp="1"/>
          </p:cNvSpPr>
          <p:nvPr>
            <p:ph idx="1"/>
          </p:nvPr>
        </p:nvSpPr>
        <p:spPr/>
        <p:txBody>
          <a:bodyPr/>
          <a:lstStyle/>
          <a:p>
            <a:pPr lvl="0"/>
            <a:r>
              <a:rPr lang="en-GB" dirty="0">
                <a:sym typeface="Gill Sans"/>
              </a:rPr>
              <a:t>An expression is any legal combination of symbols (like variables, constants and operators) that represents a value. In Python, an expression must have at least one operand (variable or constant) and can have one or more operators. On evaluating an expression, we get a value. Operand is the value on which operator is applied.</a:t>
            </a:r>
            <a:endParaRPr lang="en-GB" dirty="0">
              <a:sym typeface="Arial"/>
            </a:endParaRPr>
          </a:p>
          <a:p>
            <a:pPr lvl="0"/>
            <a:r>
              <a:rPr lang="en-GB" b="1" dirty="0">
                <a:sym typeface="Gill Sans"/>
              </a:rPr>
              <a:t>Constant Expressions: </a:t>
            </a:r>
            <a:r>
              <a:rPr lang="en-GB" dirty="0">
                <a:sym typeface="Gill Sans"/>
              </a:rPr>
              <a:t>One that involves only constants. Example: 8 + 9 – 2 </a:t>
            </a:r>
            <a:endParaRPr lang="en-GB" dirty="0">
              <a:sym typeface="Arial"/>
            </a:endParaRPr>
          </a:p>
          <a:p>
            <a:pPr lvl="0"/>
            <a:r>
              <a:rPr lang="en-GB" b="1" dirty="0">
                <a:sym typeface="Gill Sans"/>
              </a:rPr>
              <a:t>Integral Expressions: </a:t>
            </a:r>
            <a:r>
              <a:rPr lang="en-GB" dirty="0">
                <a:sym typeface="Gill Sans"/>
              </a:rPr>
              <a:t>One that produces an integer result after evaluating the expression. Example: </a:t>
            </a:r>
            <a:r>
              <a:rPr lang="en-GB" dirty="0">
                <a:sym typeface="Arial"/>
              </a:rPr>
              <a:t> </a:t>
            </a:r>
            <a:r>
              <a:rPr lang="en-GB" dirty="0">
                <a:sym typeface="Gill Sans"/>
              </a:rPr>
              <a:t>a = 10 </a:t>
            </a:r>
            <a:endParaRPr lang="en-GB" dirty="0">
              <a:sym typeface="Arial"/>
            </a:endParaRPr>
          </a:p>
          <a:p>
            <a:pPr lvl="0"/>
            <a:r>
              <a:rPr lang="en-GB" b="1" dirty="0">
                <a:sym typeface="Gill Sans"/>
              </a:rPr>
              <a:t>Floating Point Expressions: </a:t>
            </a:r>
            <a:r>
              <a:rPr lang="en-GB" dirty="0">
                <a:sym typeface="Gill Sans"/>
              </a:rPr>
              <a:t>One that produces floating point results. Example: a * b / 2 </a:t>
            </a:r>
            <a:endParaRPr lang="en-GB" dirty="0">
              <a:sym typeface="Arial"/>
            </a:endParaRPr>
          </a:p>
          <a:p>
            <a:pPr lvl="0"/>
            <a:r>
              <a:rPr lang="en-GB" b="1" dirty="0">
                <a:sym typeface="Gill Sans"/>
              </a:rPr>
              <a:t>Relational Expressions: </a:t>
            </a:r>
            <a:r>
              <a:rPr lang="en-GB" dirty="0">
                <a:sym typeface="Gill Sans"/>
              </a:rPr>
              <a:t>One that returns either true or false value. Example: c = a&gt;b </a:t>
            </a:r>
            <a:endParaRPr lang="en-GB" dirty="0">
              <a:sym typeface="Arial"/>
            </a:endParaRPr>
          </a:p>
          <a:p>
            <a:pPr lvl="0"/>
            <a:r>
              <a:rPr lang="en-GB" b="1" dirty="0">
                <a:sym typeface="Gill Sans"/>
              </a:rPr>
              <a:t>Logical Expressions: </a:t>
            </a:r>
            <a:r>
              <a:rPr lang="en-GB" dirty="0">
                <a:sym typeface="Gill Sans"/>
              </a:rPr>
              <a:t>One that combines two or more relational expressions and returns a value as True or False. Example: a&gt;b &amp;&amp; y! = 0 </a:t>
            </a:r>
            <a:endParaRPr lang="en-GB" dirty="0">
              <a:sym typeface="Arial"/>
            </a:endParaRPr>
          </a:p>
          <a:p>
            <a:pPr lvl="0"/>
            <a:r>
              <a:rPr lang="en-GB" b="1" dirty="0">
                <a:sym typeface="Gill Sans"/>
              </a:rPr>
              <a:t>Bitwise Expressions: </a:t>
            </a:r>
            <a:r>
              <a:rPr lang="en-GB" dirty="0">
                <a:sym typeface="Gill Sans"/>
              </a:rPr>
              <a:t>One that manipulates data at bit level. Example: x = </a:t>
            </a:r>
            <a:r>
              <a:rPr lang="en-GB" dirty="0" err="1">
                <a:sym typeface="Gill Sans"/>
              </a:rPr>
              <a:t>y&amp;z</a:t>
            </a:r>
            <a:r>
              <a:rPr lang="en-GB" dirty="0">
                <a:sym typeface="Gill Sans"/>
              </a:rPr>
              <a:t> </a:t>
            </a:r>
            <a:endParaRPr lang="en-GB" dirty="0">
              <a:sym typeface="Arial"/>
            </a:endParaRPr>
          </a:p>
          <a:p>
            <a:pPr lvl="0"/>
            <a:r>
              <a:rPr lang="en-GB" b="1" dirty="0">
                <a:sym typeface="Gill Sans"/>
              </a:rPr>
              <a:t>Assignment Expressions: </a:t>
            </a:r>
            <a:r>
              <a:rPr lang="en-GB" dirty="0">
                <a:sym typeface="Gill Sans"/>
              </a:rPr>
              <a:t>One that assigns a value to a variable. Example: c = a + b or c = 10 </a:t>
            </a:r>
          </a:p>
          <a:p>
            <a:endParaRPr lang="en-IN" dirty="0"/>
          </a:p>
        </p:txBody>
      </p:sp>
    </p:spTree>
    <p:custDataLst>
      <p:tags r:id="rId1"/>
    </p:custDataLst>
    <p:extLst>
      <p:ext uri="{BB962C8B-B14F-4D97-AF65-F5344CB8AC3E}">
        <p14:creationId xmlns:p14="http://schemas.microsoft.com/office/powerpoint/2010/main" val="9329727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4943C3A-20AA-E5D6-C522-33649B13CEAB}"/>
              </a:ext>
            </a:extLst>
          </p:cNvPr>
          <p:cNvSpPr>
            <a:spLocks noGrp="1"/>
          </p:cNvSpPr>
          <p:nvPr>
            <p:ph type="title"/>
          </p:nvPr>
        </p:nvSpPr>
        <p:spPr/>
        <p:txBody>
          <a:bodyPr/>
          <a:lstStyle/>
          <a:p>
            <a:r>
              <a:rPr lang="en-GB"/>
              <a:t>Operations on Strings</a:t>
            </a:r>
            <a:endParaRPr lang="en-IN" dirty="0"/>
          </a:p>
        </p:txBody>
      </p:sp>
      <p:sp>
        <p:nvSpPr>
          <p:cNvPr id="4" name="Content Placeholder 3">
            <a:extLst>
              <a:ext uri="{FF2B5EF4-FFF2-40B4-BE49-F238E27FC236}">
                <a16:creationId xmlns:a16="http://schemas.microsoft.com/office/drawing/2014/main" id="{5F4A2FE4-639A-FB3F-6CA2-65218F0C9AD3}"/>
              </a:ext>
            </a:extLst>
          </p:cNvPr>
          <p:cNvSpPr>
            <a:spLocks noGrp="1"/>
          </p:cNvSpPr>
          <p:nvPr>
            <p:ph idx="1"/>
          </p:nvPr>
        </p:nvSpPr>
        <p:spPr/>
        <p:txBody>
          <a:bodyPr/>
          <a:lstStyle/>
          <a:p>
            <a:r>
              <a:rPr lang="en-GB"/>
              <a:t>Examples:</a:t>
            </a:r>
            <a:endParaRPr lang="en-IN" dirty="0"/>
          </a:p>
        </p:txBody>
      </p:sp>
      <p:pic>
        <p:nvPicPr>
          <p:cNvPr id="5" name="Google Shape;273;p26">
            <a:extLst>
              <a:ext uri="{FF2B5EF4-FFF2-40B4-BE49-F238E27FC236}">
                <a16:creationId xmlns:a16="http://schemas.microsoft.com/office/drawing/2014/main" id="{7DF5DFDA-58A8-868F-A338-2BAADF5A6A48}"/>
              </a:ext>
            </a:extLst>
          </p:cNvPr>
          <p:cNvPicPr preferRelativeResize="0"/>
          <p:nvPr/>
        </p:nvPicPr>
        <p:blipFill rotWithShape="1">
          <a:blip r:embed="rId4">
            <a:alphaModFix/>
          </a:blip>
          <a:srcRect/>
          <a:stretch/>
        </p:blipFill>
        <p:spPr>
          <a:xfrm>
            <a:off x="2183542" y="1875367"/>
            <a:ext cx="7824915" cy="558938"/>
          </a:xfrm>
          <a:prstGeom prst="rect">
            <a:avLst/>
          </a:prstGeom>
          <a:noFill/>
          <a:ln>
            <a:noFill/>
          </a:ln>
        </p:spPr>
      </p:pic>
      <p:pic>
        <p:nvPicPr>
          <p:cNvPr id="6" name="Google Shape;274;p26">
            <a:extLst>
              <a:ext uri="{FF2B5EF4-FFF2-40B4-BE49-F238E27FC236}">
                <a16:creationId xmlns:a16="http://schemas.microsoft.com/office/drawing/2014/main" id="{C68A7075-B145-F334-C4FF-3550F04FAEA1}"/>
              </a:ext>
            </a:extLst>
          </p:cNvPr>
          <p:cNvPicPr preferRelativeResize="0"/>
          <p:nvPr/>
        </p:nvPicPr>
        <p:blipFill rotWithShape="1">
          <a:blip r:embed="rId5">
            <a:alphaModFix/>
          </a:blip>
          <a:srcRect/>
          <a:stretch/>
        </p:blipFill>
        <p:spPr>
          <a:xfrm>
            <a:off x="2183542" y="2669915"/>
            <a:ext cx="4827058" cy="584344"/>
          </a:xfrm>
          <a:prstGeom prst="rect">
            <a:avLst/>
          </a:prstGeom>
          <a:noFill/>
          <a:ln>
            <a:noFill/>
          </a:ln>
        </p:spPr>
      </p:pic>
      <p:pic>
        <p:nvPicPr>
          <p:cNvPr id="7" name="Google Shape;275;p26">
            <a:extLst>
              <a:ext uri="{FF2B5EF4-FFF2-40B4-BE49-F238E27FC236}">
                <a16:creationId xmlns:a16="http://schemas.microsoft.com/office/drawing/2014/main" id="{E4474C72-D781-1F76-4C4C-E19F78378F67}"/>
              </a:ext>
            </a:extLst>
          </p:cNvPr>
          <p:cNvPicPr preferRelativeResize="0"/>
          <p:nvPr/>
        </p:nvPicPr>
        <p:blipFill rotWithShape="1">
          <a:blip r:embed="rId6">
            <a:alphaModFix/>
          </a:blip>
          <a:srcRect/>
          <a:stretch/>
        </p:blipFill>
        <p:spPr>
          <a:xfrm>
            <a:off x="2183542" y="3288375"/>
            <a:ext cx="6198958" cy="2388188"/>
          </a:xfrm>
          <a:prstGeom prst="rect">
            <a:avLst/>
          </a:prstGeom>
          <a:noFill/>
          <a:ln>
            <a:noFill/>
          </a:ln>
        </p:spPr>
      </p:pic>
    </p:spTree>
    <p:custDataLst>
      <p:tags r:id="rId1"/>
    </p:custDataLst>
    <p:extLst>
      <p:ext uri="{BB962C8B-B14F-4D97-AF65-F5344CB8AC3E}">
        <p14:creationId xmlns:p14="http://schemas.microsoft.com/office/powerpoint/2010/main" val="19667579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EA791D7-8D99-05FF-3A1B-4C46A74A339F}"/>
              </a:ext>
            </a:extLst>
          </p:cNvPr>
          <p:cNvSpPr>
            <a:spLocks noGrp="1"/>
          </p:cNvSpPr>
          <p:nvPr>
            <p:ph type="title"/>
          </p:nvPr>
        </p:nvSpPr>
        <p:spPr/>
        <p:txBody>
          <a:bodyPr/>
          <a:lstStyle/>
          <a:p>
            <a:r>
              <a:rPr lang="en-GB" dirty="0"/>
              <a:t>Slice Operations on Strings</a:t>
            </a:r>
            <a:endParaRPr lang="en-IN" dirty="0"/>
          </a:p>
        </p:txBody>
      </p:sp>
      <p:sp>
        <p:nvSpPr>
          <p:cNvPr id="4" name="Content Placeholder 3">
            <a:extLst>
              <a:ext uri="{FF2B5EF4-FFF2-40B4-BE49-F238E27FC236}">
                <a16:creationId xmlns:a16="http://schemas.microsoft.com/office/drawing/2014/main" id="{74894E89-BBC1-3DDC-8FC1-3069D13E98C0}"/>
              </a:ext>
            </a:extLst>
          </p:cNvPr>
          <p:cNvSpPr>
            <a:spLocks noGrp="1"/>
          </p:cNvSpPr>
          <p:nvPr>
            <p:ph idx="1"/>
          </p:nvPr>
        </p:nvSpPr>
        <p:spPr/>
        <p:txBody>
          <a:bodyPr/>
          <a:lstStyle/>
          <a:p>
            <a:pPr lvl="0"/>
            <a:r>
              <a:rPr lang="en-GB" dirty="0">
                <a:sym typeface="Gill Sans"/>
              </a:rPr>
              <a:t>You can extract subsets of strings by using the slice operator ([ ] and [:]).  You need to specify index or the range of index of characters to be extracted. The index of the first character is 0 and the index of the last character is n-1, where n is the number of characters in the string. </a:t>
            </a:r>
            <a:endParaRPr lang="en-GB" dirty="0">
              <a:sym typeface="Arial"/>
            </a:endParaRPr>
          </a:p>
          <a:p>
            <a:pPr lvl="0"/>
            <a:r>
              <a:rPr lang="en-GB" dirty="0">
                <a:sym typeface="Gill Sans"/>
              </a:rPr>
              <a:t>If you want to extract characters starting from the end of the string, then you must specify the index as a negative number. For example, the index of the last character is -1.</a:t>
            </a:r>
          </a:p>
          <a:p>
            <a:r>
              <a:rPr lang="en-IN" dirty="0"/>
              <a:t>Examples:</a:t>
            </a:r>
          </a:p>
        </p:txBody>
      </p:sp>
      <p:pic>
        <p:nvPicPr>
          <p:cNvPr id="7" name="Google Shape;285;p27">
            <a:extLst>
              <a:ext uri="{FF2B5EF4-FFF2-40B4-BE49-F238E27FC236}">
                <a16:creationId xmlns:a16="http://schemas.microsoft.com/office/drawing/2014/main" id="{FAB271A4-F039-B383-9CB0-4A4EA92D53D4}"/>
              </a:ext>
            </a:extLst>
          </p:cNvPr>
          <p:cNvPicPr preferRelativeResize="0"/>
          <p:nvPr/>
        </p:nvPicPr>
        <p:blipFill rotWithShape="1">
          <a:blip r:embed="rId4">
            <a:alphaModFix/>
          </a:blip>
          <a:srcRect/>
          <a:stretch/>
        </p:blipFill>
        <p:spPr>
          <a:xfrm>
            <a:off x="2312721" y="3323919"/>
            <a:ext cx="5334577" cy="2724456"/>
          </a:xfrm>
          <a:prstGeom prst="rect">
            <a:avLst/>
          </a:prstGeom>
          <a:noFill/>
          <a:ln>
            <a:noFill/>
          </a:ln>
        </p:spPr>
      </p:pic>
    </p:spTree>
    <p:custDataLst>
      <p:tags r:id="rId1"/>
    </p:custDataLst>
    <p:extLst>
      <p:ext uri="{BB962C8B-B14F-4D97-AF65-F5344CB8AC3E}">
        <p14:creationId xmlns:p14="http://schemas.microsoft.com/office/powerpoint/2010/main" val="22727543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077A29-62C6-B1B0-42B5-72FDD4AF0EF7}"/>
              </a:ext>
            </a:extLst>
          </p:cNvPr>
          <p:cNvSpPr>
            <a:spLocks noGrp="1"/>
          </p:cNvSpPr>
          <p:nvPr>
            <p:ph type="title"/>
          </p:nvPr>
        </p:nvSpPr>
        <p:spPr/>
        <p:txBody>
          <a:bodyPr/>
          <a:lstStyle/>
          <a:p>
            <a:r>
              <a:rPr lang="en-GB" dirty="0"/>
              <a:t>Lists</a:t>
            </a:r>
            <a:endParaRPr lang="en-IN" dirty="0"/>
          </a:p>
        </p:txBody>
      </p:sp>
      <p:sp>
        <p:nvSpPr>
          <p:cNvPr id="4" name="Content Placeholder 3">
            <a:extLst>
              <a:ext uri="{FF2B5EF4-FFF2-40B4-BE49-F238E27FC236}">
                <a16:creationId xmlns:a16="http://schemas.microsoft.com/office/drawing/2014/main" id="{105C4FC7-FDD6-594D-359E-3B0D86B12170}"/>
              </a:ext>
            </a:extLst>
          </p:cNvPr>
          <p:cNvSpPr>
            <a:spLocks noGrp="1"/>
          </p:cNvSpPr>
          <p:nvPr>
            <p:ph idx="1"/>
          </p:nvPr>
        </p:nvSpPr>
        <p:spPr/>
        <p:txBody>
          <a:bodyPr/>
          <a:lstStyle/>
          <a:p>
            <a:r>
              <a:rPr lang="en-GB" dirty="0">
                <a:sym typeface="Gill Sans"/>
              </a:rPr>
              <a:t>Lists are the most versatile data type of Python language.  A list consist of items separated by commas and enclosed within square brackets The values stored in a list are accessed using indexes. The index of the first element being 0 and n-1 as that of the last element, where n is the total number of elements in the list. Like strings, you can also use the slice, concatenation and repetition operations on lists.</a:t>
            </a:r>
          </a:p>
          <a:p>
            <a:r>
              <a:rPr lang="en-IN" dirty="0"/>
              <a:t>Example:</a:t>
            </a:r>
          </a:p>
        </p:txBody>
      </p:sp>
      <p:pic>
        <p:nvPicPr>
          <p:cNvPr id="7" name="Google Shape;294;p28">
            <a:extLst>
              <a:ext uri="{FF2B5EF4-FFF2-40B4-BE49-F238E27FC236}">
                <a16:creationId xmlns:a16="http://schemas.microsoft.com/office/drawing/2014/main" id="{963D3585-AEA0-90C1-FCBB-79E067F663D3}"/>
              </a:ext>
            </a:extLst>
          </p:cNvPr>
          <p:cNvPicPr preferRelativeResize="0"/>
          <p:nvPr/>
        </p:nvPicPr>
        <p:blipFill rotWithShape="1">
          <a:blip r:embed="rId4">
            <a:alphaModFix/>
          </a:blip>
          <a:srcRect/>
          <a:stretch/>
        </p:blipFill>
        <p:spPr>
          <a:xfrm>
            <a:off x="2149928" y="2858593"/>
            <a:ext cx="6781800" cy="3189782"/>
          </a:xfrm>
          <a:prstGeom prst="rect">
            <a:avLst/>
          </a:prstGeom>
          <a:noFill/>
          <a:ln>
            <a:noFill/>
          </a:ln>
        </p:spPr>
      </p:pic>
    </p:spTree>
    <p:custDataLst>
      <p:tags r:id="rId1"/>
    </p:custDataLst>
    <p:extLst>
      <p:ext uri="{BB962C8B-B14F-4D97-AF65-F5344CB8AC3E}">
        <p14:creationId xmlns:p14="http://schemas.microsoft.com/office/powerpoint/2010/main" val="15463822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CA9D3BD-75A6-A954-B799-AF3136AD0324}"/>
              </a:ext>
            </a:extLst>
          </p:cNvPr>
          <p:cNvSpPr>
            <a:spLocks noGrp="1"/>
          </p:cNvSpPr>
          <p:nvPr>
            <p:ph type="title"/>
          </p:nvPr>
        </p:nvSpPr>
        <p:spPr/>
        <p:txBody>
          <a:bodyPr/>
          <a:lstStyle/>
          <a:p>
            <a:r>
              <a:rPr lang="en-GB" dirty="0"/>
              <a:t>Tuples</a:t>
            </a:r>
            <a:endParaRPr lang="en-IN" dirty="0"/>
          </a:p>
        </p:txBody>
      </p:sp>
      <p:sp>
        <p:nvSpPr>
          <p:cNvPr id="4" name="Content Placeholder 3">
            <a:extLst>
              <a:ext uri="{FF2B5EF4-FFF2-40B4-BE49-F238E27FC236}">
                <a16:creationId xmlns:a16="http://schemas.microsoft.com/office/drawing/2014/main" id="{0B323249-51D4-08A5-3782-27D79847A6CF}"/>
              </a:ext>
            </a:extLst>
          </p:cNvPr>
          <p:cNvSpPr>
            <a:spLocks noGrp="1"/>
          </p:cNvSpPr>
          <p:nvPr>
            <p:ph idx="1"/>
          </p:nvPr>
        </p:nvSpPr>
        <p:spPr/>
        <p:txBody>
          <a:bodyPr/>
          <a:lstStyle/>
          <a:p>
            <a:r>
              <a:rPr lang="en-GB" dirty="0">
                <a:sym typeface="Gill Sans"/>
              </a:rPr>
              <a:t>A tuple is similar to the list as it also consists of a number of values separated by commas and enclosed within parentheses. The main difference between lists and tuples is that you can change the values in a list but not in a tuple. This means that while tuple is a read only data type, the list is not. </a:t>
            </a:r>
          </a:p>
          <a:p>
            <a:r>
              <a:rPr lang="en-IN" dirty="0"/>
              <a:t>Example:</a:t>
            </a:r>
          </a:p>
        </p:txBody>
      </p:sp>
      <p:pic>
        <p:nvPicPr>
          <p:cNvPr id="7" name="Google Shape;303;p29">
            <a:extLst>
              <a:ext uri="{FF2B5EF4-FFF2-40B4-BE49-F238E27FC236}">
                <a16:creationId xmlns:a16="http://schemas.microsoft.com/office/drawing/2014/main" id="{5C82CFAD-AC1E-B577-4925-4B57C290659E}"/>
              </a:ext>
            </a:extLst>
          </p:cNvPr>
          <p:cNvPicPr preferRelativeResize="0"/>
          <p:nvPr/>
        </p:nvPicPr>
        <p:blipFill rotWithShape="1">
          <a:blip r:embed="rId4">
            <a:alphaModFix/>
          </a:blip>
          <a:srcRect/>
          <a:stretch/>
        </p:blipFill>
        <p:spPr>
          <a:xfrm>
            <a:off x="1820946" y="2680859"/>
            <a:ext cx="7201332" cy="3367516"/>
          </a:xfrm>
          <a:prstGeom prst="rect">
            <a:avLst/>
          </a:prstGeom>
          <a:noFill/>
          <a:ln>
            <a:noFill/>
          </a:ln>
        </p:spPr>
      </p:pic>
    </p:spTree>
    <p:custDataLst>
      <p:tags r:id="rId1"/>
    </p:custDataLst>
    <p:extLst>
      <p:ext uri="{BB962C8B-B14F-4D97-AF65-F5344CB8AC3E}">
        <p14:creationId xmlns:p14="http://schemas.microsoft.com/office/powerpoint/2010/main" val="15449992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F22C0EC-8E2A-42CF-A544-7326CA15561B}"/>
              </a:ext>
            </a:extLst>
          </p:cNvPr>
          <p:cNvSpPr>
            <a:spLocks noGrp="1"/>
          </p:cNvSpPr>
          <p:nvPr>
            <p:ph type="title"/>
          </p:nvPr>
        </p:nvSpPr>
        <p:spPr/>
        <p:txBody>
          <a:bodyPr/>
          <a:lstStyle/>
          <a:p>
            <a:r>
              <a:rPr lang="en-US" dirty="0"/>
              <a:t>Features of Python</a:t>
            </a:r>
            <a:endParaRPr lang="en-IN" dirty="0"/>
          </a:p>
        </p:txBody>
      </p:sp>
      <p:sp>
        <p:nvSpPr>
          <p:cNvPr id="11" name="Content Placeholder 10">
            <a:extLst>
              <a:ext uri="{FF2B5EF4-FFF2-40B4-BE49-F238E27FC236}">
                <a16:creationId xmlns:a16="http://schemas.microsoft.com/office/drawing/2014/main" id="{55EC3E87-0115-B799-CD68-FD17317AF510}"/>
              </a:ext>
            </a:extLst>
          </p:cNvPr>
          <p:cNvSpPr>
            <a:spLocks noGrp="1"/>
          </p:cNvSpPr>
          <p:nvPr>
            <p:ph idx="1"/>
          </p:nvPr>
        </p:nvSpPr>
        <p:spPr/>
        <p:txBody>
          <a:bodyPr>
            <a:normAutofit fontScale="40000" lnSpcReduction="20000"/>
          </a:bodyPr>
          <a:lstStyle/>
          <a:p>
            <a:pPr lvl="0"/>
            <a:r>
              <a:rPr lang="en-GB" sz="4500" dirty="0">
                <a:sym typeface="Gill Sans"/>
              </a:rPr>
              <a:t>Simple </a:t>
            </a:r>
            <a:endParaRPr lang="en-GB" sz="4500" dirty="0">
              <a:sym typeface="Arial"/>
            </a:endParaRPr>
          </a:p>
          <a:p>
            <a:pPr lvl="0"/>
            <a:r>
              <a:rPr lang="en-GB" sz="4500" dirty="0">
                <a:sym typeface="Gill Sans"/>
              </a:rPr>
              <a:t>Easy to Learn </a:t>
            </a:r>
            <a:endParaRPr lang="en-GB" sz="4500" dirty="0">
              <a:sym typeface="Arial"/>
            </a:endParaRPr>
          </a:p>
          <a:p>
            <a:pPr lvl="0"/>
            <a:r>
              <a:rPr lang="en-GB" sz="4500" dirty="0">
                <a:sym typeface="Gill Sans"/>
              </a:rPr>
              <a:t>Versatile </a:t>
            </a:r>
            <a:endParaRPr lang="en-GB" sz="4500" dirty="0">
              <a:sym typeface="Arial"/>
            </a:endParaRPr>
          </a:p>
          <a:p>
            <a:pPr lvl="0"/>
            <a:r>
              <a:rPr lang="en-GB" sz="4500" dirty="0">
                <a:sym typeface="Gill Sans"/>
              </a:rPr>
              <a:t>Free and Open Source </a:t>
            </a:r>
            <a:endParaRPr lang="en-GB" sz="4500" dirty="0">
              <a:sym typeface="Arial"/>
            </a:endParaRPr>
          </a:p>
          <a:p>
            <a:pPr lvl="0"/>
            <a:r>
              <a:rPr lang="en-GB" sz="4500" dirty="0">
                <a:sym typeface="Gill Sans"/>
              </a:rPr>
              <a:t>High-level Language </a:t>
            </a:r>
            <a:endParaRPr lang="en-GB" sz="4500" dirty="0">
              <a:sym typeface="Arial"/>
            </a:endParaRPr>
          </a:p>
          <a:p>
            <a:pPr lvl="0"/>
            <a:r>
              <a:rPr lang="en-GB" sz="4500" dirty="0">
                <a:sym typeface="Gill Sans"/>
              </a:rPr>
              <a:t>Interactive </a:t>
            </a:r>
            <a:endParaRPr lang="en-GB" sz="4500" dirty="0">
              <a:sym typeface="Arial"/>
            </a:endParaRPr>
          </a:p>
          <a:p>
            <a:pPr lvl="0"/>
            <a:r>
              <a:rPr lang="en-GB" sz="4500" dirty="0">
                <a:sym typeface="Gill Sans"/>
              </a:rPr>
              <a:t>Portable </a:t>
            </a:r>
            <a:endParaRPr lang="en-GB" sz="4500" dirty="0">
              <a:sym typeface="Arial"/>
            </a:endParaRPr>
          </a:p>
          <a:p>
            <a:pPr lvl="0"/>
            <a:r>
              <a:rPr lang="en-GB" sz="4500" dirty="0">
                <a:sym typeface="Gill Sans"/>
              </a:rPr>
              <a:t>Object Oriented </a:t>
            </a:r>
            <a:endParaRPr lang="en-GB" sz="4500" dirty="0">
              <a:sym typeface="Arial"/>
            </a:endParaRPr>
          </a:p>
          <a:p>
            <a:pPr lvl="0"/>
            <a:r>
              <a:rPr lang="en-GB" sz="4500" dirty="0">
                <a:sym typeface="Gill Sans"/>
              </a:rPr>
              <a:t>Interpreted </a:t>
            </a:r>
            <a:endParaRPr lang="en-GB" sz="4500" dirty="0">
              <a:sym typeface="Arial"/>
            </a:endParaRPr>
          </a:p>
          <a:p>
            <a:pPr lvl="0"/>
            <a:r>
              <a:rPr lang="en-GB" sz="4500" dirty="0">
                <a:sym typeface="Gill Sans"/>
              </a:rPr>
              <a:t>Dynamic </a:t>
            </a:r>
            <a:endParaRPr lang="en-GB" sz="4500" dirty="0">
              <a:sym typeface="Arial"/>
            </a:endParaRPr>
          </a:p>
          <a:p>
            <a:pPr lvl="0"/>
            <a:r>
              <a:rPr lang="en-GB" sz="4500" dirty="0">
                <a:sym typeface="Gill Sans"/>
              </a:rPr>
              <a:t>Extensible </a:t>
            </a:r>
            <a:endParaRPr lang="en-GB" sz="4500" dirty="0">
              <a:sym typeface="Arial"/>
            </a:endParaRPr>
          </a:p>
          <a:p>
            <a:pPr lvl="0"/>
            <a:r>
              <a:rPr lang="en-GB" sz="4500" dirty="0">
                <a:sym typeface="Gill Sans"/>
              </a:rPr>
              <a:t>Embeddable </a:t>
            </a:r>
            <a:endParaRPr lang="en-GB" sz="4500" dirty="0">
              <a:sym typeface="Arial"/>
            </a:endParaRPr>
          </a:p>
          <a:p>
            <a:pPr lvl="0"/>
            <a:r>
              <a:rPr lang="en-GB" sz="4500" dirty="0">
                <a:sym typeface="Gill Sans"/>
              </a:rPr>
              <a:t>Extensive </a:t>
            </a:r>
            <a:endParaRPr lang="en-GB" sz="4500" dirty="0">
              <a:sym typeface="Arial"/>
            </a:endParaRPr>
          </a:p>
          <a:p>
            <a:pPr lvl="0"/>
            <a:r>
              <a:rPr lang="en-GB" sz="4500" dirty="0">
                <a:sym typeface="Gill Sans"/>
              </a:rPr>
              <a:t>Easy maintenance </a:t>
            </a:r>
            <a:endParaRPr lang="en-GB" sz="4500" dirty="0">
              <a:sym typeface="Arial"/>
            </a:endParaRPr>
          </a:p>
          <a:p>
            <a:pPr lvl="0"/>
            <a:r>
              <a:rPr lang="en-GB" sz="4500" dirty="0">
                <a:sym typeface="Gill Sans"/>
              </a:rPr>
              <a:t>Secure </a:t>
            </a:r>
            <a:endParaRPr lang="en-GB" sz="4500" dirty="0">
              <a:sym typeface="Arial"/>
            </a:endParaRPr>
          </a:p>
          <a:p>
            <a:endParaRPr lang="en-IN" dirty="0"/>
          </a:p>
        </p:txBody>
      </p:sp>
      <p:sp>
        <p:nvSpPr>
          <p:cNvPr id="15" name="TextBox 14">
            <a:extLst>
              <a:ext uri="{FF2B5EF4-FFF2-40B4-BE49-F238E27FC236}">
                <a16:creationId xmlns:a16="http://schemas.microsoft.com/office/drawing/2014/main" id="{940E4414-CE8E-6F6E-7733-615EA1548653}"/>
              </a:ext>
            </a:extLst>
          </p:cNvPr>
          <p:cNvSpPr txBox="1"/>
          <p:nvPr/>
        </p:nvSpPr>
        <p:spPr>
          <a:xfrm>
            <a:off x="6096000" y="1114425"/>
            <a:ext cx="6096000" cy="923330"/>
          </a:xfrm>
          <a:prstGeom prst="rect">
            <a:avLst/>
          </a:prstGeom>
          <a:noFill/>
        </p:spPr>
        <p:txBody>
          <a:bodyPr wrap="square">
            <a:spAutoFit/>
          </a:bodyPr>
          <a:lstStyle/>
          <a:p>
            <a:pPr marL="285750" lvl="0" indent="-285750">
              <a:buFont typeface="Arial" panose="020B0604020202020204" pitchFamily="34" charset="0"/>
              <a:buChar char="•"/>
            </a:pPr>
            <a:r>
              <a:rPr lang="en-GB" sz="1800" dirty="0">
                <a:latin typeface="Metropolis" panose="00000500000000000000"/>
                <a:sym typeface="Gill Sans"/>
              </a:rPr>
              <a:t>Robust </a:t>
            </a:r>
            <a:endParaRPr lang="en-GB" sz="1800" dirty="0">
              <a:latin typeface="Metropolis" panose="00000500000000000000"/>
              <a:sym typeface="Arial"/>
            </a:endParaRPr>
          </a:p>
          <a:p>
            <a:pPr marL="285750" lvl="0" indent="-285750">
              <a:buFont typeface="Arial" panose="020B0604020202020204" pitchFamily="34" charset="0"/>
              <a:buChar char="•"/>
            </a:pPr>
            <a:r>
              <a:rPr lang="en-GB" sz="1800" dirty="0">
                <a:latin typeface="Metropolis" panose="00000500000000000000"/>
                <a:sym typeface="Gill Sans"/>
              </a:rPr>
              <a:t>Multi-threaded </a:t>
            </a:r>
            <a:endParaRPr lang="en-GB" sz="1800" dirty="0">
              <a:latin typeface="Metropolis" panose="00000500000000000000"/>
              <a:sym typeface="Arial"/>
            </a:endParaRPr>
          </a:p>
          <a:p>
            <a:pPr marL="285750" lvl="0" indent="-285750">
              <a:buFont typeface="Arial" panose="020B0604020202020204" pitchFamily="34" charset="0"/>
              <a:buChar char="•"/>
            </a:pPr>
            <a:r>
              <a:rPr lang="en-GB" sz="1800" dirty="0">
                <a:latin typeface="Metropolis" panose="00000500000000000000"/>
                <a:sym typeface="Gill Sans"/>
              </a:rPr>
              <a:t>Garbage Collection </a:t>
            </a:r>
          </a:p>
        </p:txBody>
      </p:sp>
    </p:spTree>
    <p:custDataLst>
      <p:tags r:id="rId1"/>
    </p:custDataLst>
    <p:extLst>
      <p:ext uri="{BB962C8B-B14F-4D97-AF65-F5344CB8AC3E}">
        <p14:creationId xmlns:p14="http://schemas.microsoft.com/office/powerpoint/2010/main" val="160462516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6824E7E-9226-6831-325C-DA73E04093CA}"/>
              </a:ext>
            </a:extLst>
          </p:cNvPr>
          <p:cNvSpPr>
            <a:spLocks noGrp="1"/>
          </p:cNvSpPr>
          <p:nvPr>
            <p:ph type="title"/>
          </p:nvPr>
        </p:nvSpPr>
        <p:spPr/>
        <p:txBody>
          <a:bodyPr/>
          <a:lstStyle/>
          <a:p>
            <a:r>
              <a:rPr lang="en-GB" dirty="0"/>
              <a:t>Dictionary</a:t>
            </a:r>
            <a:endParaRPr lang="en-IN" dirty="0"/>
          </a:p>
        </p:txBody>
      </p:sp>
      <p:sp>
        <p:nvSpPr>
          <p:cNvPr id="4" name="Content Placeholder 3">
            <a:extLst>
              <a:ext uri="{FF2B5EF4-FFF2-40B4-BE49-F238E27FC236}">
                <a16:creationId xmlns:a16="http://schemas.microsoft.com/office/drawing/2014/main" id="{6E6AC0B0-945B-77D9-F055-24A199FFE9B9}"/>
              </a:ext>
            </a:extLst>
          </p:cNvPr>
          <p:cNvSpPr>
            <a:spLocks noGrp="1"/>
          </p:cNvSpPr>
          <p:nvPr>
            <p:ph idx="1"/>
          </p:nvPr>
        </p:nvSpPr>
        <p:spPr/>
        <p:txBody>
          <a:bodyPr/>
          <a:lstStyle/>
          <a:p>
            <a:r>
              <a:rPr lang="en-GB" dirty="0">
                <a:sym typeface="Gill Sans"/>
              </a:rPr>
              <a:t>Python’s dictionaries stores data in key-value pairs. The key values are usually strings and value can be of any data type. The key value pairs are enclosed with curly braces ({ }). Each key value pair separated from the other using a colon (:). To access any value in the dictionary, you just need to specify its key in square braces ([]). Basically, dictionaries are used for fast retrieval of data. </a:t>
            </a:r>
          </a:p>
          <a:p>
            <a:r>
              <a:rPr lang="en-IN" dirty="0"/>
              <a:t>Example:</a:t>
            </a:r>
          </a:p>
        </p:txBody>
      </p:sp>
      <p:pic>
        <p:nvPicPr>
          <p:cNvPr id="7" name="Google Shape;311;p30">
            <a:extLst>
              <a:ext uri="{FF2B5EF4-FFF2-40B4-BE49-F238E27FC236}">
                <a16:creationId xmlns:a16="http://schemas.microsoft.com/office/drawing/2014/main" id="{7AF37212-8B72-CA06-6F15-4CE2EC8A51F9}"/>
              </a:ext>
            </a:extLst>
          </p:cNvPr>
          <p:cNvPicPr preferRelativeResize="0"/>
          <p:nvPr/>
        </p:nvPicPr>
        <p:blipFill rotWithShape="1">
          <a:blip r:embed="rId4">
            <a:alphaModFix/>
          </a:blip>
          <a:srcRect/>
          <a:stretch/>
        </p:blipFill>
        <p:spPr>
          <a:xfrm>
            <a:off x="2488409" y="2894573"/>
            <a:ext cx="7215181" cy="2273860"/>
          </a:xfrm>
          <a:prstGeom prst="rect">
            <a:avLst/>
          </a:prstGeom>
          <a:noFill/>
          <a:ln>
            <a:noFill/>
          </a:ln>
        </p:spPr>
      </p:pic>
    </p:spTree>
    <p:custDataLst>
      <p:tags r:id="rId1"/>
    </p:custDataLst>
    <p:extLst>
      <p:ext uri="{BB962C8B-B14F-4D97-AF65-F5344CB8AC3E}">
        <p14:creationId xmlns:p14="http://schemas.microsoft.com/office/powerpoint/2010/main" val="8842300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3">
            <a:extLst>
              <a:ext uri="{FF2B5EF4-FFF2-40B4-BE49-F238E27FC236}">
                <a16:creationId xmlns:a16="http://schemas.microsoft.com/office/drawing/2014/main" id="{018C8EB4-13F9-ECBD-6D24-8BDC02B6AC7D}"/>
              </a:ext>
            </a:extLst>
          </p:cNvPr>
          <p:cNvSpPr txBox="1">
            <a:spLocks noChangeArrowheads="1"/>
          </p:cNvSpPr>
          <p:nvPr/>
        </p:nvSpPr>
        <p:spPr bwMode="auto">
          <a:xfrm>
            <a:off x="502556" y="428178"/>
            <a:ext cx="11122028"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50000"/>
              </a:lnSpc>
            </a:pPr>
            <a:endParaRPr lang="en-US" sz="2400" dirty="0">
              <a:solidFill>
                <a:srgbClr val="00B050"/>
              </a:solidFill>
              <a:latin typeface="Times New Roman" panose="02020603050405020304" pitchFamily="18" charset="0"/>
              <a:cs typeface="Times New Roman" panose="02020603050405020304" pitchFamily="18" charset="0"/>
            </a:endParaRPr>
          </a:p>
          <a:p>
            <a:pPr>
              <a:lnSpc>
                <a:spcPct val="150000"/>
              </a:lnSpc>
            </a:pPr>
            <a:endParaRPr lang="en-US" sz="2400" dirty="0">
              <a:solidFill>
                <a:srgbClr val="00B050"/>
              </a:solidFill>
              <a:latin typeface="Times New Roman" panose="02020603050405020304" pitchFamily="18" charset="0"/>
              <a:cs typeface="Times New Roman" panose="02020603050405020304" pitchFamily="18" charset="0"/>
            </a:endParaRPr>
          </a:p>
          <a:p>
            <a:pPr>
              <a:lnSpc>
                <a:spcPct val="150000"/>
              </a:lnSpc>
            </a:pPr>
            <a:endParaRPr lang="en-US" sz="2400" dirty="0">
              <a:latin typeface="Times New Roman" panose="02020603050405020304" pitchFamily="18" charset="0"/>
              <a:cs typeface="Times New Roman" panose="02020603050405020304" pitchFamily="18" charset="0"/>
            </a:endParaRPr>
          </a:p>
        </p:txBody>
      </p:sp>
      <p:sp>
        <p:nvSpPr>
          <p:cNvPr id="3" name="Title 2">
            <a:extLst>
              <a:ext uri="{FF2B5EF4-FFF2-40B4-BE49-F238E27FC236}">
                <a16:creationId xmlns:a16="http://schemas.microsoft.com/office/drawing/2014/main" id="{A6A19608-E4EA-C80F-2ECD-0BD54CCACF93}"/>
              </a:ext>
            </a:extLst>
          </p:cNvPr>
          <p:cNvSpPr>
            <a:spLocks noGrp="1"/>
          </p:cNvSpPr>
          <p:nvPr>
            <p:ph type="title"/>
          </p:nvPr>
        </p:nvSpPr>
        <p:spPr/>
        <p:txBody>
          <a:bodyPr/>
          <a:lstStyle/>
          <a:p>
            <a:r>
              <a:rPr lang="en-GB" dirty="0"/>
              <a:t>Type Conversion</a:t>
            </a:r>
            <a:endParaRPr lang="en-IN" dirty="0"/>
          </a:p>
        </p:txBody>
      </p:sp>
      <p:sp>
        <p:nvSpPr>
          <p:cNvPr id="5" name="Content Placeholder 4">
            <a:extLst>
              <a:ext uri="{FF2B5EF4-FFF2-40B4-BE49-F238E27FC236}">
                <a16:creationId xmlns:a16="http://schemas.microsoft.com/office/drawing/2014/main" id="{8DA5CF28-54DB-414B-7088-15DA24E4CBB6}"/>
              </a:ext>
            </a:extLst>
          </p:cNvPr>
          <p:cNvSpPr>
            <a:spLocks noGrp="1"/>
          </p:cNvSpPr>
          <p:nvPr>
            <p:ph idx="1"/>
          </p:nvPr>
        </p:nvSpPr>
        <p:spPr/>
        <p:txBody>
          <a:bodyPr/>
          <a:lstStyle/>
          <a:p>
            <a:pPr lvl="0"/>
            <a:r>
              <a:rPr lang="en-GB" dirty="0">
                <a:sym typeface="Gill Sans"/>
              </a:rPr>
              <a:t>In Python, it is just not possible to complete certain operations that involve different types of data. For example, it is not possible to perform "2" + 4 since one operand is an integer and the other is of string type. </a:t>
            </a:r>
            <a:endParaRPr lang="en-GB" dirty="0">
              <a:sym typeface="Arial"/>
            </a:endParaRPr>
          </a:p>
          <a:p>
            <a:pPr marL="0" lvl="0" indent="0">
              <a:buNone/>
            </a:pPr>
            <a:endParaRPr lang="en-GB" dirty="0">
              <a:sym typeface="Arial"/>
            </a:endParaRPr>
          </a:p>
          <a:p>
            <a:endParaRPr lang="en-IN" dirty="0"/>
          </a:p>
        </p:txBody>
      </p:sp>
      <p:pic>
        <p:nvPicPr>
          <p:cNvPr id="8" name="Google Shape;321;p31">
            <a:extLst>
              <a:ext uri="{FF2B5EF4-FFF2-40B4-BE49-F238E27FC236}">
                <a16:creationId xmlns:a16="http://schemas.microsoft.com/office/drawing/2014/main" id="{208E79F2-ABB7-5191-0B0B-6B8BEEAF1AF5}"/>
              </a:ext>
            </a:extLst>
          </p:cNvPr>
          <p:cNvPicPr preferRelativeResize="0"/>
          <p:nvPr/>
        </p:nvPicPr>
        <p:blipFill rotWithShape="1">
          <a:blip r:embed="rId4">
            <a:alphaModFix/>
          </a:blip>
          <a:srcRect/>
          <a:stretch/>
        </p:blipFill>
        <p:spPr>
          <a:xfrm>
            <a:off x="1460195" y="2534561"/>
            <a:ext cx="9271610" cy="3209014"/>
          </a:xfrm>
          <a:prstGeom prst="rect">
            <a:avLst/>
          </a:prstGeom>
          <a:noFill/>
          <a:ln>
            <a:noFill/>
          </a:ln>
        </p:spPr>
      </p:pic>
      <p:pic>
        <p:nvPicPr>
          <p:cNvPr id="9" name="Google Shape;322;p31">
            <a:extLst>
              <a:ext uri="{FF2B5EF4-FFF2-40B4-BE49-F238E27FC236}">
                <a16:creationId xmlns:a16="http://schemas.microsoft.com/office/drawing/2014/main" id="{BD4B9F68-09CB-0CC3-0F74-7A0034A30D74}"/>
              </a:ext>
            </a:extLst>
          </p:cNvPr>
          <p:cNvPicPr preferRelativeResize="0"/>
          <p:nvPr/>
        </p:nvPicPr>
        <p:blipFill rotWithShape="1">
          <a:blip r:embed="rId5">
            <a:alphaModFix/>
          </a:blip>
          <a:srcRect/>
          <a:stretch/>
        </p:blipFill>
        <p:spPr>
          <a:xfrm>
            <a:off x="1461179" y="1952224"/>
            <a:ext cx="9523025" cy="600075"/>
          </a:xfrm>
          <a:prstGeom prst="rect">
            <a:avLst/>
          </a:prstGeom>
          <a:noFill/>
          <a:ln>
            <a:noFill/>
          </a:ln>
        </p:spPr>
      </p:pic>
    </p:spTree>
    <p:custDataLst>
      <p:tags r:id="rId1"/>
    </p:custDataLst>
    <p:extLst>
      <p:ext uri="{BB962C8B-B14F-4D97-AF65-F5344CB8AC3E}">
        <p14:creationId xmlns:p14="http://schemas.microsoft.com/office/powerpoint/2010/main" val="257218350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3">
            <a:extLst>
              <a:ext uri="{FF2B5EF4-FFF2-40B4-BE49-F238E27FC236}">
                <a16:creationId xmlns:a16="http://schemas.microsoft.com/office/drawing/2014/main" id="{018C8EB4-13F9-ECBD-6D24-8BDC02B6AC7D}"/>
              </a:ext>
            </a:extLst>
          </p:cNvPr>
          <p:cNvSpPr txBox="1">
            <a:spLocks noChangeArrowheads="1"/>
          </p:cNvSpPr>
          <p:nvPr/>
        </p:nvSpPr>
        <p:spPr bwMode="auto">
          <a:xfrm>
            <a:off x="502556" y="428178"/>
            <a:ext cx="11122028"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50000"/>
              </a:lnSpc>
            </a:pPr>
            <a:endParaRPr lang="en-US" sz="2400" dirty="0">
              <a:solidFill>
                <a:srgbClr val="00B050"/>
              </a:solidFill>
              <a:latin typeface="Times New Roman" panose="02020603050405020304" pitchFamily="18" charset="0"/>
              <a:cs typeface="Times New Roman" panose="02020603050405020304" pitchFamily="18" charset="0"/>
            </a:endParaRPr>
          </a:p>
          <a:p>
            <a:pPr>
              <a:lnSpc>
                <a:spcPct val="150000"/>
              </a:lnSpc>
            </a:pPr>
            <a:endParaRPr lang="en-US" sz="2400" dirty="0">
              <a:solidFill>
                <a:srgbClr val="00B050"/>
              </a:solidFill>
              <a:latin typeface="Times New Roman" panose="02020603050405020304" pitchFamily="18" charset="0"/>
              <a:cs typeface="Times New Roman" panose="02020603050405020304" pitchFamily="18" charset="0"/>
            </a:endParaRPr>
          </a:p>
          <a:p>
            <a:pPr>
              <a:lnSpc>
                <a:spcPct val="150000"/>
              </a:lnSpc>
            </a:pPr>
            <a:endParaRPr lang="en-US" sz="2400" dirty="0">
              <a:latin typeface="Times New Roman" panose="02020603050405020304" pitchFamily="18" charset="0"/>
              <a:cs typeface="Times New Roman" panose="02020603050405020304" pitchFamily="18" charset="0"/>
            </a:endParaRPr>
          </a:p>
        </p:txBody>
      </p:sp>
      <p:sp>
        <p:nvSpPr>
          <p:cNvPr id="3" name="Title 2">
            <a:extLst>
              <a:ext uri="{FF2B5EF4-FFF2-40B4-BE49-F238E27FC236}">
                <a16:creationId xmlns:a16="http://schemas.microsoft.com/office/drawing/2014/main" id="{46BAF9B8-EE62-01B4-AF9D-A4A854EBB050}"/>
              </a:ext>
            </a:extLst>
          </p:cNvPr>
          <p:cNvSpPr>
            <a:spLocks noGrp="1"/>
          </p:cNvSpPr>
          <p:nvPr>
            <p:ph type="title"/>
          </p:nvPr>
        </p:nvSpPr>
        <p:spPr/>
        <p:txBody>
          <a:bodyPr/>
          <a:lstStyle/>
          <a:p>
            <a:r>
              <a:rPr lang="en-US" dirty="0">
                <a:sym typeface="Gill Sans"/>
              </a:rPr>
              <a:t>Type Casting vs Type Coercion </a:t>
            </a:r>
            <a:endParaRPr lang="en-IN" dirty="0"/>
          </a:p>
        </p:txBody>
      </p:sp>
      <p:sp>
        <p:nvSpPr>
          <p:cNvPr id="7" name="Content Placeholder 6">
            <a:extLst>
              <a:ext uri="{FF2B5EF4-FFF2-40B4-BE49-F238E27FC236}">
                <a16:creationId xmlns:a16="http://schemas.microsoft.com/office/drawing/2014/main" id="{7801BBBA-5C52-A8F7-D5C9-DAF568D288D9}"/>
              </a:ext>
            </a:extLst>
          </p:cNvPr>
          <p:cNvSpPr>
            <a:spLocks noGrp="1"/>
          </p:cNvSpPr>
          <p:nvPr>
            <p:ph idx="1"/>
          </p:nvPr>
        </p:nvSpPr>
        <p:spPr/>
        <p:txBody>
          <a:bodyPr/>
          <a:lstStyle/>
          <a:p>
            <a:pPr lvl="0"/>
            <a:r>
              <a:rPr lang="en-GB" dirty="0">
                <a:sym typeface="Gill Sans"/>
              </a:rPr>
              <a:t>In the last slide, we have done explicit conversion of a value from one data type to another. This is known as type casting. </a:t>
            </a:r>
          </a:p>
          <a:p>
            <a:pPr lvl="0"/>
            <a:r>
              <a:rPr lang="en-GB" dirty="0">
                <a:sym typeface="Gill Sans"/>
              </a:rPr>
              <a:t>However, in most of the programming languages including Python, there is an implicit conversion of data types either during compilation or during run-time. This is also known type coercion. For example, in an expression that has integer and floating point numbers (like 21 + 2.1 gives 23.1), the compiler will automatically convert the integer into floating point number so that fractional part is not lost. 	</a:t>
            </a:r>
            <a:endParaRPr lang="en-GB" dirty="0">
              <a:sym typeface="Arial"/>
            </a:endParaRPr>
          </a:p>
          <a:p>
            <a:endParaRPr lang="en-IN" dirty="0"/>
          </a:p>
        </p:txBody>
      </p:sp>
    </p:spTree>
    <p:custDataLst>
      <p:tags r:id="rId1"/>
    </p:custDataLst>
    <p:extLst>
      <p:ext uri="{BB962C8B-B14F-4D97-AF65-F5344CB8AC3E}">
        <p14:creationId xmlns:p14="http://schemas.microsoft.com/office/powerpoint/2010/main" val="210466822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CCE470-9B74-0F4D-3F7C-DF7C008413C8}"/>
              </a:ext>
            </a:extLst>
          </p:cNvPr>
          <p:cNvSpPr>
            <a:spLocks noGrp="1"/>
          </p:cNvSpPr>
          <p:nvPr>
            <p:ph type="ctrTitle"/>
          </p:nvPr>
        </p:nvSpPr>
        <p:spPr/>
        <p:txBody>
          <a:bodyPr/>
          <a:lstStyle/>
          <a:p>
            <a:pPr lvl="0"/>
            <a:r>
              <a:rPr lang="en-US" dirty="0">
                <a:sym typeface="Gill Sans"/>
              </a:rPr>
              <a:t>Decision Control Statements </a:t>
            </a:r>
          </a:p>
        </p:txBody>
      </p:sp>
    </p:spTree>
    <p:custDataLst>
      <p:tags r:id="rId1"/>
    </p:custDataLst>
    <p:extLst>
      <p:ext uri="{BB962C8B-B14F-4D97-AF65-F5344CB8AC3E}">
        <p14:creationId xmlns:p14="http://schemas.microsoft.com/office/powerpoint/2010/main" val="176236952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3">
            <a:extLst>
              <a:ext uri="{FF2B5EF4-FFF2-40B4-BE49-F238E27FC236}">
                <a16:creationId xmlns:a16="http://schemas.microsoft.com/office/drawing/2014/main" id="{018C8EB4-13F9-ECBD-6D24-8BDC02B6AC7D}"/>
              </a:ext>
            </a:extLst>
          </p:cNvPr>
          <p:cNvSpPr txBox="1">
            <a:spLocks noChangeArrowheads="1"/>
          </p:cNvSpPr>
          <p:nvPr/>
        </p:nvSpPr>
        <p:spPr bwMode="auto">
          <a:xfrm>
            <a:off x="502556" y="428178"/>
            <a:ext cx="11122028"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50000"/>
              </a:lnSpc>
            </a:pPr>
            <a:endParaRPr lang="en-US" sz="2400" dirty="0">
              <a:solidFill>
                <a:srgbClr val="00B050"/>
              </a:solidFill>
              <a:latin typeface="Times New Roman" panose="02020603050405020304" pitchFamily="18" charset="0"/>
              <a:cs typeface="Times New Roman" panose="02020603050405020304" pitchFamily="18" charset="0"/>
            </a:endParaRPr>
          </a:p>
          <a:p>
            <a:pPr>
              <a:lnSpc>
                <a:spcPct val="150000"/>
              </a:lnSpc>
            </a:pPr>
            <a:endParaRPr lang="en-US" sz="2400" dirty="0">
              <a:solidFill>
                <a:srgbClr val="00B050"/>
              </a:solidFill>
              <a:latin typeface="Times New Roman" panose="02020603050405020304" pitchFamily="18" charset="0"/>
              <a:cs typeface="Times New Roman" panose="02020603050405020304" pitchFamily="18" charset="0"/>
            </a:endParaRPr>
          </a:p>
          <a:p>
            <a:pPr>
              <a:lnSpc>
                <a:spcPct val="150000"/>
              </a:lnSpc>
            </a:pPr>
            <a:endParaRPr lang="en-US" sz="2400" dirty="0">
              <a:latin typeface="Times New Roman" panose="02020603050405020304" pitchFamily="18" charset="0"/>
              <a:cs typeface="Times New Roman" panose="02020603050405020304" pitchFamily="18" charset="0"/>
            </a:endParaRPr>
          </a:p>
        </p:txBody>
      </p:sp>
      <p:sp>
        <p:nvSpPr>
          <p:cNvPr id="3" name="Title 2">
            <a:extLst>
              <a:ext uri="{FF2B5EF4-FFF2-40B4-BE49-F238E27FC236}">
                <a16:creationId xmlns:a16="http://schemas.microsoft.com/office/drawing/2014/main" id="{46BAF9B8-EE62-01B4-AF9D-A4A854EBB050}"/>
              </a:ext>
            </a:extLst>
          </p:cNvPr>
          <p:cNvSpPr>
            <a:spLocks noGrp="1"/>
          </p:cNvSpPr>
          <p:nvPr>
            <p:ph type="title"/>
          </p:nvPr>
        </p:nvSpPr>
        <p:spPr/>
        <p:txBody>
          <a:bodyPr/>
          <a:lstStyle/>
          <a:p>
            <a:r>
              <a:rPr lang="en-US" dirty="0">
                <a:sym typeface="Gill Sans"/>
              </a:rPr>
              <a:t>Control Statements</a:t>
            </a:r>
            <a:endParaRPr lang="en-IN" dirty="0"/>
          </a:p>
        </p:txBody>
      </p:sp>
      <p:sp>
        <p:nvSpPr>
          <p:cNvPr id="7" name="Content Placeholder 6">
            <a:extLst>
              <a:ext uri="{FF2B5EF4-FFF2-40B4-BE49-F238E27FC236}">
                <a16:creationId xmlns:a16="http://schemas.microsoft.com/office/drawing/2014/main" id="{7801BBBA-5C52-A8F7-D5C9-DAF568D288D9}"/>
              </a:ext>
            </a:extLst>
          </p:cNvPr>
          <p:cNvSpPr>
            <a:spLocks noGrp="1"/>
          </p:cNvSpPr>
          <p:nvPr>
            <p:ph idx="1"/>
          </p:nvPr>
        </p:nvSpPr>
        <p:spPr/>
        <p:txBody>
          <a:bodyPr/>
          <a:lstStyle/>
          <a:p>
            <a:pPr lvl="0"/>
            <a:r>
              <a:rPr lang="en-GB" dirty="0">
                <a:sym typeface="Gill Sans"/>
              </a:rPr>
              <a:t>A control statement is a statement that determines the control flow of a set of instructions, i.e., it decides the sequence in which the instructions in a program are to be executed.</a:t>
            </a:r>
            <a:endParaRPr lang="en-GB" dirty="0"/>
          </a:p>
          <a:p>
            <a:pPr marL="0" lvl="0" indent="0">
              <a:buNone/>
            </a:pPr>
            <a:r>
              <a:rPr lang="en-GB" dirty="0">
                <a:sym typeface="Gill Sans"/>
              </a:rPr>
              <a:t>Types of  Control Statements —</a:t>
            </a:r>
            <a:endParaRPr lang="en-GB" dirty="0"/>
          </a:p>
          <a:p>
            <a:pPr lvl="0"/>
            <a:r>
              <a:rPr lang="en-GB" b="1" dirty="0">
                <a:sym typeface="Gill Sans"/>
              </a:rPr>
              <a:t>Sequential Control: </a:t>
            </a:r>
            <a:r>
              <a:rPr lang="en-GB" dirty="0">
                <a:sym typeface="Gill Sans"/>
              </a:rPr>
              <a:t>A Python program is executed sequentially from the first line of the program to its last line. </a:t>
            </a:r>
          </a:p>
          <a:p>
            <a:pPr lvl="0"/>
            <a:r>
              <a:rPr lang="en-GB" b="1" dirty="0">
                <a:sym typeface="Gill Sans"/>
              </a:rPr>
              <a:t>Selection Control:</a:t>
            </a:r>
            <a:r>
              <a:rPr lang="en-GB" dirty="0">
                <a:sym typeface="Gill Sans"/>
              </a:rPr>
              <a:t> To execute only a selected set of statements.</a:t>
            </a:r>
          </a:p>
          <a:p>
            <a:pPr lvl="0"/>
            <a:r>
              <a:rPr lang="en-GB" b="1" dirty="0">
                <a:sym typeface="Gill Sans"/>
              </a:rPr>
              <a:t>Iterative Control: </a:t>
            </a:r>
            <a:r>
              <a:rPr lang="en-GB" dirty="0">
                <a:sym typeface="Gill Sans"/>
              </a:rPr>
              <a:t>To execute a set of statements repeatedly. </a:t>
            </a:r>
            <a:endParaRPr lang="en-GB" dirty="0">
              <a:sym typeface="Arial"/>
            </a:endParaRPr>
          </a:p>
          <a:p>
            <a:endParaRPr lang="en-IN" dirty="0"/>
          </a:p>
        </p:txBody>
      </p:sp>
    </p:spTree>
    <p:custDataLst>
      <p:tags r:id="rId1"/>
    </p:custDataLst>
    <p:extLst>
      <p:ext uri="{BB962C8B-B14F-4D97-AF65-F5344CB8AC3E}">
        <p14:creationId xmlns:p14="http://schemas.microsoft.com/office/powerpoint/2010/main" val="53250937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6BAF9B8-EE62-01B4-AF9D-A4A854EBB050}"/>
              </a:ext>
            </a:extLst>
          </p:cNvPr>
          <p:cNvSpPr>
            <a:spLocks noGrp="1"/>
          </p:cNvSpPr>
          <p:nvPr>
            <p:ph type="title"/>
          </p:nvPr>
        </p:nvSpPr>
        <p:spPr/>
        <p:txBody>
          <a:bodyPr/>
          <a:lstStyle/>
          <a:p>
            <a:r>
              <a:rPr lang="en-US" dirty="0">
                <a:sym typeface="Gill Sans"/>
              </a:rPr>
              <a:t>If Statement</a:t>
            </a:r>
            <a:endParaRPr lang="en-IN" dirty="0"/>
          </a:p>
        </p:txBody>
      </p:sp>
      <p:pic>
        <p:nvPicPr>
          <p:cNvPr id="6" name="Google Shape;90;p4">
            <a:extLst>
              <a:ext uri="{FF2B5EF4-FFF2-40B4-BE49-F238E27FC236}">
                <a16:creationId xmlns:a16="http://schemas.microsoft.com/office/drawing/2014/main" id="{51FC4395-FE2B-6DDE-D9B7-AA4D51DCF0A1}"/>
              </a:ext>
            </a:extLst>
          </p:cNvPr>
          <p:cNvPicPr preferRelativeResize="0"/>
          <p:nvPr/>
        </p:nvPicPr>
        <p:blipFill rotWithShape="1">
          <a:blip r:embed="rId4">
            <a:alphaModFix/>
          </a:blip>
          <a:srcRect/>
          <a:stretch/>
        </p:blipFill>
        <p:spPr>
          <a:xfrm>
            <a:off x="409741" y="2655294"/>
            <a:ext cx="2724317" cy="1770854"/>
          </a:xfrm>
          <a:prstGeom prst="rect">
            <a:avLst/>
          </a:prstGeom>
          <a:noFill/>
          <a:ln>
            <a:noFill/>
          </a:ln>
        </p:spPr>
      </p:pic>
      <p:pic>
        <p:nvPicPr>
          <p:cNvPr id="8" name="Google Shape;91;p4">
            <a:extLst>
              <a:ext uri="{FF2B5EF4-FFF2-40B4-BE49-F238E27FC236}">
                <a16:creationId xmlns:a16="http://schemas.microsoft.com/office/drawing/2014/main" id="{EDB2B178-1C2B-6413-DF0D-32E035528782}"/>
              </a:ext>
            </a:extLst>
          </p:cNvPr>
          <p:cNvPicPr preferRelativeResize="0"/>
          <p:nvPr/>
        </p:nvPicPr>
        <p:blipFill rotWithShape="1">
          <a:blip r:embed="rId5">
            <a:alphaModFix/>
          </a:blip>
          <a:srcRect/>
          <a:stretch/>
        </p:blipFill>
        <p:spPr>
          <a:xfrm>
            <a:off x="3402424" y="2092010"/>
            <a:ext cx="2893436" cy="2504833"/>
          </a:xfrm>
          <a:prstGeom prst="rect">
            <a:avLst/>
          </a:prstGeom>
          <a:noFill/>
          <a:ln>
            <a:noFill/>
          </a:ln>
        </p:spPr>
      </p:pic>
      <p:sp>
        <p:nvSpPr>
          <p:cNvPr id="9" name="Google Shape;92;p4">
            <a:extLst>
              <a:ext uri="{FF2B5EF4-FFF2-40B4-BE49-F238E27FC236}">
                <a16:creationId xmlns:a16="http://schemas.microsoft.com/office/drawing/2014/main" id="{3EF42867-41C7-C1C7-19F2-2F2A97762BB4}"/>
              </a:ext>
            </a:extLst>
          </p:cNvPr>
          <p:cNvSpPr txBox="1"/>
          <p:nvPr/>
        </p:nvSpPr>
        <p:spPr>
          <a:xfrm>
            <a:off x="6721434" y="2130832"/>
            <a:ext cx="2414319"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Gill Sans"/>
                <a:ea typeface="Gill Sans"/>
                <a:cs typeface="Gill Sans"/>
                <a:sym typeface="Gill Sans"/>
              </a:rPr>
              <a:t>Example:</a:t>
            </a:r>
            <a:endParaRPr sz="1800">
              <a:solidFill>
                <a:schemeClr val="dk1"/>
              </a:solidFill>
              <a:latin typeface="Gill Sans"/>
              <a:ea typeface="Gill Sans"/>
              <a:cs typeface="Gill Sans"/>
              <a:sym typeface="Gill Sans"/>
            </a:endParaRPr>
          </a:p>
        </p:txBody>
      </p:sp>
      <p:pic>
        <p:nvPicPr>
          <p:cNvPr id="10" name="Google Shape;93;p4">
            <a:extLst>
              <a:ext uri="{FF2B5EF4-FFF2-40B4-BE49-F238E27FC236}">
                <a16:creationId xmlns:a16="http://schemas.microsoft.com/office/drawing/2014/main" id="{BB5F1CDB-352A-023C-DAF9-61684A6D2EFD}"/>
              </a:ext>
            </a:extLst>
          </p:cNvPr>
          <p:cNvPicPr preferRelativeResize="0"/>
          <p:nvPr/>
        </p:nvPicPr>
        <p:blipFill rotWithShape="1">
          <a:blip r:embed="rId6">
            <a:alphaModFix/>
          </a:blip>
          <a:srcRect/>
          <a:stretch/>
        </p:blipFill>
        <p:spPr>
          <a:xfrm>
            <a:off x="6721434" y="2655295"/>
            <a:ext cx="4890531" cy="1770854"/>
          </a:xfrm>
          <a:prstGeom prst="rect">
            <a:avLst/>
          </a:prstGeom>
          <a:noFill/>
          <a:ln>
            <a:noFill/>
          </a:ln>
        </p:spPr>
      </p:pic>
    </p:spTree>
    <p:custDataLst>
      <p:tags r:id="rId1"/>
    </p:custDataLst>
    <p:extLst>
      <p:ext uri="{BB962C8B-B14F-4D97-AF65-F5344CB8AC3E}">
        <p14:creationId xmlns:p14="http://schemas.microsoft.com/office/powerpoint/2010/main" val="272639064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6BAF9B8-EE62-01B4-AF9D-A4A854EBB050}"/>
              </a:ext>
            </a:extLst>
          </p:cNvPr>
          <p:cNvSpPr>
            <a:spLocks noGrp="1"/>
          </p:cNvSpPr>
          <p:nvPr>
            <p:ph type="title"/>
          </p:nvPr>
        </p:nvSpPr>
        <p:spPr/>
        <p:txBody>
          <a:bodyPr/>
          <a:lstStyle/>
          <a:p>
            <a:r>
              <a:rPr lang="en-US" dirty="0">
                <a:sym typeface="Gill Sans"/>
              </a:rPr>
              <a:t>If-Else Statement</a:t>
            </a:r>
            <a:endParaRPr lang="en-IN" dirty="0"/>
          </a:p>
        </p:txBody>
      </p:sp>
      <p:pic>
        <p:nvPicPr>
          <p:cNvPr id="2" name="Google Shape;100;p5">
            <a:extLst>
              <a:ext uri="{FF2B5EF4-FFF2-40B4-BE49-F238E27FC236}">
                <a16:creationId xmlns:a16="http://schemas.microsoft.com/office/drawing/2014/main" id="{E1F2B97D-1872-7C96-F072-66DB73B60234}"/>
              </a:ext>
            </a:extLst>
          </p:cNvPr>
          <p:cNvPicPr preferRelativeResize="0"/>
          <p:nvPr/>
        </p:nvPicPr>
        <p:blipFill rotWithShape="1">
          <a:blip r:embed="rId4">
            <a:alphaModFix/>
          </a:blip>
          <a:srcRect/>
          <a:stretch/>
        </p:blipFill>
        <p:spPr>
          <a:xfrm>
            <a:off x="383364" y="2079284"/>
            <a:ext cx="2503867" cy="1562993"/>
          </a:xfrm>
          <a:prstGeom prst="rect">
            <a:avLst/>
          </a:prstGeom>
          <a:noFill/>
          <a:ln>
            <a:noFill/>
          </a:ln>
        </p:spPr>
      </p:pic>
      <p:sp>
        <p:nvSpPr>
          <p:cNvPr id="4" name="Google Shape;101;p5">
            <a:extLst>
              <a:ext uri="{FF2B5EF4-FFF2-40B4-BE49-F238E27FC236}">
                <a16:creationId xmlns:a16="http://schemas.microsoft.com/office/drawing/2014/main" id="{960B74EB-E943-E614-92D3-64351BA13437}"/>
              </a:ext>
            </a:extLst>
          </p:cNvPr>
          <p:cNvSpPr txBox="1"/>
          <p:nvPr/>
        </p:nvSpPr>
        <p:spPr>
          <a:xfrm>
            <a:off x="6890450" y="1894618"/>
            <a:ext cx="2414319"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Gill Sans"/>
                <a:ea typeface="Gill Sans"/>
                <a:cs typeface="Gill Sans"/>
                <a:sym typeface="Gill Sans"/>
              </a:rPr>
              <a:t>Example:</a:t>
            </a:r>
            <a:endParaRPr sz="1800">
              <a:solidFill>
                <a:schemeClr val="dk1"/>
              </a:solidFill>
              <a:latin typeface="Gill Sans"/>
              <a:ea typeface="Gill Sans"/>
              <a:cs typeface="Gill Sans"/>
              <a:sym typeface="Gill Sans"/>
            </a:endParaRPr>
          </a:p>
        </p:txBody>
      </p:sp>
      <p:pic>
        <p:nvPicPr>
          <p:cNvPr id="5" name="Google Shape;102;p5">
            <a:extLst>
              <a:ext uri="{FF2B5EF4-FFF2-40B4-BE49-F238E27FC236}">
                <a16:creationId xmlns:a16="http://schemas.microsoft.com/office/drawing/2014/main" id="{AF5EA888-6600-79A3-6A0B-CEF3A9DD9472}"/>
              </a:ext>
            </a:extLst>
          </p:cNvPr>
          <p:cNvPicPr preferRelativeResize="0"/>
          <p:nvPr/>
        </p:nvPicPr>
        <p:blipFill rotWithShape="1">
          <a:blip r:embed="rId5">
            <a:alphaModFix/>
          </a:blip>
          <a:srcRect/>
          <a:stretch/>
        </p:blipFill>
        <p:spPr>
          <a:xfrm>
            <a:off x="2887231" y="1894618"/>
            <a:ext cx="4037611" cy="2952750"/>
          </a:xfrm>
          <a:prstGeom prst="rect">
            <a:avLst/>
          </a:prstGeom>
          <a:noFill/>
          <a:ln>
            <a:noFill/>
          </a:ln>
        </p:spPr>
      </p:pic>
      <p:pic>
        <p:nvPicPr>
          <p:cNvPr id="7" name="Google Shape;103;p5">
            <a:extLst>
              <a:ext uri="{FF2B5EF4-FFF2-40B4-BE49-F238E27FC236}">
                <a16:creationId xmlns:a16="http://schemas.microsoft.com/office/drawing/2014/main" id="{78B8165A-0249-2F91-34D9-49A6F6A3AA2C}"/>
              </a:ext>
            </a:extLst>
          </p:cNvPr>
          <p:cNvPicPr preferRelativeResize="0"/>
          <p:nvPr/>
        </p:nvPicPr>
        <p:blipFill rotWithShape="1">
          <a:blip r:embed="rId6">
            <a:alphaModFix/>
          </a:blip>
          <a:srcRect/>
          <a:stretch/>
        </p:blipFill>
        <p:spPr>
          <a:xfrm>
            <a:off x="6890450" y="2410691"/>
            <a:ext cx="4702836" cy="2453024"/>
          </a:xfrm>
          <a:prstGeom prst="rect">
            <a:avLst/>
          </a:prstGeom>
          <a:noFill/>
          <a:ln>
            <a:noFill/>
          </a:ln>
        </p:spPr>
      </p:pic>
    </p:spTree>
    <p:custDataLst>
      <p:tags r:id="rId1"/>
    </p:custDataLst>
    <p:extLst>
      <p:ext uri="{BB962C8B-B14F-4D97-AF65-F5344CB8AC3E}">
        <p14:creationId xmlns:p14="http://schemas.microsoft.com/office/powerpoint/2010/main" val="321705412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6BAF9B8-EE62-01B4-AF9D-A4A854EBB050}"/>
              </a:ext>
            </a:extLst>
          </p:cNvPr>
          <p:cNvSpPr>
            <a:spLocks noGrp="1"/>
          </p:cNvSpPr>
          <p:nvPr>
            <p:ph type="title"/>
          </p:nvPr>
        </p:nvSpPr>
        <p:spPr/>
        <p:txBody>
          <a:bodyPr/>
          <a:lstStyle/>
          <a:p>
            <a:r>
              <a:rPr lang="en-US" dirty="0">
                <a:sym typeface="Gill Sans"/>
              </a:rPr>
              <a:t>Nested if Statement</a:t>
            </a:r>
            <a:endParaRPr lang="en-IN" dirty="0"/>
          </a:p>
        </p:txBody>
      </p:sp>
      <p:sp>
        <p:nvSpPr>
          <p:cNvPr id="8" name="Content Placeholder 7">
            <a:extLst>
              <a:ext uri="{FF2B5EF4-FFF2-40B4-BE49-F238E27FC236}">
                <a16:creationId xmlns:a16="http://schemas.microsoft.com/office/drawing/2014/main" id="{E50D915F-E651-8E03-9C36-D79D64CB53FC}"/>
              </a:ext>
            </a:extLst>
          </p:cNvPr>
          <p:cNvSpPr>
            <a:spLocks noGrp="1"/>
          </p:cNvSpPr>
          <p:nvPr>
            <p:ph idx="1"/>
          </p:nvPr>
        </p:nvSpPr>
        <p:spPr/>
        <p:txBody>
          <a:bodyPr/>
          <a:lstStyle/>
          <a:p>
            <a:r>
              <a:rPr lang="en-GB" dirty="0">
                <a:sym typeface="Gill Sans"/>
              </a:rPr>
              <a:t>A statement that contains other statements is called a compound statement. To perform more complex checks, if statements can be nested, that is, can be placed one inside the other. In such a case, the inner if statement is the statement part of the outer one. Nested if statements are used to check if more than one conditions are satisfied. </a:t>
            </a:r>
            <a:endParaRPr lang="en-GB" dirty="0"/>
          </a:p>
          <a:p>
            <a:r>
              <a:rPr lang="en-IN" dirty="0"/>
              <a:t>Example:</a:t>
            </a:r>
          </a:p>
        </p:txBody>
      </p:sp>
      <p:pic>
        <p:nvPicPr>
          <p:cNvPr id="11" name="Google Shape;112;p6">
            <a:extLst>
              <a:ext uri="{FF2B5EF4-FFF2-40B4-BE49-F238E27FC236}">
                <a16:creationId xmlns:a16="http://schemas.microsoft.com/office/drawing/2014/main" id="{69E6D5B6-0012-352E-1654-D01050458C32}"/>
              </a:ext>
            </a:extLst>
          </p:cNvPr>
          <p:cNvPicPr preferRelativeResize="0"/>
          <p:nvPr/>
        </p:nvPicPr>
        <p:blipFill rotWithShape="1">
          <a:blip r:embed="rId4">
            <a:alphaModFix/>
          </a:blip>
          <a:srcRect/>
          <a:stretch/>
        </p:blipFill>
        <p:spPr>
          <a:xfrm>
            <a:off x="1908672" y="2699036"/>
            <a:ext cx="6536168" cy="3044539"/>
          </a:xfrm>
          <a:prstGeom prst="rect">
            <a:avLst/>
          </a:prstGeom>
          <a:noFill/>
          <a:ln>
            <a:noFill/>
          </a:ln>
        </p:spPr>
      </p:pic>
    </p:spTree>
    <p:custDataLst>
      <p:tags r:id="rId1"/>
    </p:custDataLst>
    <p:extLst>
      <p:ext uri="{BB962C8B-B14F-4D97-AF65-F5344CB8AC3E}">
        <p14:creationId xmlns:p14="http://schemas.microsoft.com/office/powerpoint/2010/main" val="87348126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6BAF9B8-EE62-01B4-AF9D-A4A854EBB050}"/>
              </a:ext>
            </a:extLst>
          </p:cNvPr>
          <p:cNvSpPr>
            <a:spLocks noGrp="1"/>
          </p:cNvSpPr>
          <p:nvPr>
            <p:ph type="title"/>
          </p:nvPr>
        </p:nvSpPr>
        <p:spPr/>
        <p:txBody>
          <a:bodyPr/>
          <a:lstStyle/>
          <a:p>
            <a:r>
              <a:rPr lang="en-US" dirty="0">
                <a:sym typeface="Gill Sans"/>
              </a:rPr>
              <a:t>If-</a:t>
            </a:r>
            <a:r>
              <a:rPr lang="en-US" dirty="0" err="1">
                <a:sym typeface="Gill Sans"/>
              </a:rPr>
              <a:t>elif</a:t>
            </a:r>
            <a:r>
              <a:rPr lang="en-US" dirty="0">
                <a:sym typeface="Gill Sans"/>
              </a:rPr>
              <a:t>-else Statement</a:t>
            </a:r>
            <a:endParaRPr lang="en-IN" dirty="0"/>
          </a:p>
        </p:txBody>
      </p:sp>
      <p:sp>
        <p:nvSpPr>
          <p:cNvPr id="8" name="Content Placeholder 7">
            <a:extLst>
              <a:ext uri="{FF2B5EF4-FFF2-40B4-BE49-F238E27FC236}">
                <a16:creationId xmlns:a16="http://schemas.microsoft.com/office/drawing/2014/main" id="{E50D915F-E651-8E03-9C36-D79D64CB53FC}"/>
              </a:ext>
            </a:extLst>
          </p:cNvPr>
          <p:cNvSpPr>
            <a:spLocks noGrp="1"/>
          </p:cNvSpPr>
          <p:nvPr>
            <p:ph idx="1"/>
          </p:nvPr>
        </p:nvSpPr>
        <p:spPr/>
        <p:txBody>
          <a:bodyPr/>
          <a:lstStyle/>
          <a:p>
            <a:pPr lvl="0"/>
            <a:r>
              <a:rPr lang="en-GB" dirty="0">
                <a:sym typeface="Gill Sans"/>
              </a:rPr>
              <a:t>Python supports if-</a:t>
            </a:r>
            <a:r>
              <a:rPr lang="en-GB" dirty="0" err="1">
                <a:sym typeface="Gill Sans"/>
              </a:rPr>
              <a:t>elif</a:t>
            </a:r>
            <a:r>
              <a:rPr lang="en-GB" dirty="0">
                <a:sym typeface="Gill Sans"/>
              </a:rPr>
              <a:t>-else statements to test additional conditions apart from the initial test expression. The if-</a:t>
            </a:r>
            <a:r>
              <a:rPr lang="en-GB" dirty="0" err="1">
                <a:sym typeface="Gill Sans"/>
              </a:rPr>
              <a:t>elif</a:t>
            </a:r>
            <a:r>
              <a:rPr lang="en-GB" dirty="0">
                <a:sym typeface="Gill Sans"/>
              </a:rPr>
              <a:t>-else construct works in the same way as a usual if-else statement. If-</a:t>
            </a:r>
            <a:r>
              <a:rPr lang="en-GB" dirty="0" err="1">
                <a:sym typeface="Gill Sans"/>
              </a:rPr>
              <a:t>elif</a:t>
            </a:r>
            <a:r>
              <a:rPr lang="en-GB" dirty="0">
                <a:sym typeface="Gill Sans"/>
              </a:rPr>
              <a:t>-else construct is also known as nested-if construct. </a:t>
            </a:r>
          </a:p>
          <a:p>
            <a:pPr lvl="0"/>
            <a:r>
              <a:rPr lang="en-GB" dirty="0">
                <a:sym typeface="Gill Sans"/>
              </a:rPr>
              <a:t>Example:</a:t>
            </a:r>
            <a:endParaRPr lang="en-GB" dirty="0"/>
          </a:p>
        </p:txBody>
      </p:sp>
      <p:pic>
        <p:nvPicPr>
          <p:cNvPr id="2" name="Google Shape;120;p7">
            <a:extLst>
              <a:ext uri="{FF2B5EF4-FFF2-40B4-BE49-F238E27FC236}">
                <a16:creationId xmlns:a16="http://schemas.microsoft.com/office/drawing/2014/main" id="{13146CE9-7047-8F53-C2B4-8F420AD50AB7}"/>
              </a:ext>
            </a:extLst>
          </p:cNvPr>
          <p:cNvPicPr preferRelativeResize="0"/>
          <p:nvPr/>
        </p:nvPicPr>
        <p:blipFill rotWithShape="1">
          <a:blip r:embed="rId4">
            <a:alphaModFix/>
          </a:blip>
          <a:srcRect/>
          <a:stretch/>
        </p:blipFill>
        <p:spPr>
          <a:xfrm>
            <a:off x="5560624" y="2783705"/>
            <a:ext cx="6100062" cy="2768056"/>
          </a:xfrm>
          <a:prstGeom prst="rect">
            <a:avLst/>
          </a:prstGeom>
          <a:noFill/>
          <a:ln>
            <a:noFill/>
          </a:ln>
        </p:spPr>
      </p:pic>
      <p:pic>
        <p:nvPicPr>
          <p:cNvPr id="4" name="Google Shape;121;p7">
            <a:extLst>
              <a:ext uri="{FF2B5EF4-FFF2-40B4-BE49-F238E27FC236}">
                <a16:creationId xmlns:a16="http://schemas.microsoft.com/office/drawing/2014/main" id="{C3413DAE-64F1-B6DD-574D-74E6A19A8EF8}"/>
              </a:ext>
            </a:extLst>
          </p:cNvPr>
          <p:cNvPicPr preferRelativeResize="0"/>
          <p:nvPr/>
        </p:nvPicPr>
        <p:blipFill rotWithShape="1">
          <a:blip r:embed="rId5">
            <a:alphaModFix/>
          </a:blip>
          <a:srcRect/>
          <a:stretch/>
        </p:blipFill>
        <p:spPr>
          <a:xfrm>
            <a:off x="1001486" y="2983730"/>
            <a:ext cx="4559138" cy="2759845"/>
          </a:xfrm>
          <a:prstGeom prst="rect">
            <a:avLst/>
          </a:prstGeom>
          <a:noFill/>
          <a:ln>
            <a:noFill/>
          </a:ln>
        </p:spPr>
      </p:pic>
    </p:spTree>
    <p:custDataLst>
      <p:tags r:id="rId1"/>
    </p:custDataLst>
    <p:extLst>
      <p:ext uri="{BB962C8B-B14F-4D97-AF65-F5344CB8AC3E}">
        <p14:creationId xmlns:p14="http://schemas.microsoft.com/office/powerpoint/2010/main" val="298369224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6BAF9B8-EE62-01B4-AF9D-A4A854EBB050}"/>
              </a:ext>
            </a:extLst>
          </p:cNvPr>
          <p:cNvSpPr>
            <a:spLocks noGrp="1"/>
          </p:cNvSpPr>
          <p:nvPr>
            <p:ph type="title"/>
          </p:nvPr>
        </p:nvSpPr>
        <p:spPr/>
        <p:txBody>
          <a:bodyPr/>
          <a:lstStyle/>
          <a:p>
            <a:r>
              <a:rPr lang="en-US" dirty="0">
                <a:sym typeface="Gill Sans"/>
              </a:rPr>
              <a:t>While Loop</a:t>
            </a:r>
            <a:endParaRPr lang="en-IN" dirty="0"/>
          </a:p>
        </p:txBody>
      </p:sp>
      <p:pic>
        <p:nvPicPr>
          <p:cNvPr id="5" name="Google Shape;129;p8">
            <a:extLst>
              <a:ext uri="{FF2B5EF4-FFF2-40B4-BE49-F238E27FC236}">
                <a16:creationId xmlns:a16="http://schemas.microsoft.com/office/drawing/2014/main" id="{68E64D92-74A8-B257-2A2D-742470798A7C}"/>
              </a:ext>
            </a:extLst>
          </p:cNvPr>
          <p:cNvPicPr preferRelativeResize="0"/>
          <p:nvPr/>
        </p:nvPicPr>
        <p:blipFill rotWithShape="1">
          <a:blip r:embed="rId4">
            <a:alphaModFix/>
          </a:blip>
          <a:srcRect/>
          <a:stretch/>
        </p:blipFill>
        <p:spPr>
          <a:xfrm>
            <a:off x="3630885" y="1867485"/>
            <a:ext cx="4676428" cy="3069747"/>
          </a:xfrm>
          <a:prstGeom prst="rect">
            <a:avLst/>
          </a:prstGeom>
          <a:noFill/>
          <a:ln>
            <a:noFill/>
          </a:ln>
        </p:spPr>
      </p:pic>
      <p:pic>
        <p:nvPicPr>
          <p:cNvPr id="6" name="Google Shape;130;p8">
            <a:extLst>
              <a:ext uri="{FF2B5EF4-FFF2-40B4-BE49-F238E27FC236}">
                <a16:creationId xmlns:a16="http://schemas.microsoft.com/office/drawing/2014/main" id="{51ED5C4C-7438-315C-54A6-AFB6E266C942}"/>
              </a:ext>
            </a:extLst>
          </p:cNvPr>
          <p:cNvPicPr preferRelativeResize="0"/>
          <p:nvPr/>
        </p:nvPicPr>
        <p:blipFill rotWithShape="1">
          <a:blip r:embed="rId5">
            <a:alphaModFix/>
          </a:blip>
          <a:srcRect/>
          <a:stretch/>
        </p:blipFill>
        <p:spPr>
          <a:xfrm>
            <a:off x="401650" y="1867485"/>
            <a:ext cx="3150544" cy="1605997"/>
          </a:xfrm>
          <a:prstGeom prst="rect">
            <a:avLst/>
          </a:prstGeom>
          <a:noFill/>
          <a:ln>
            <a:noFill/>
          </a:ln>
        </p:spPr>
      </p:pic>
      <p:pic>
        <p:nvPicPr>
          <p:cNvPr id="7" name="Google Shape;131;p8">
            <a:extLst>
              <a:ext uri="{FF2B5EF4-FFF2-40B4-BE49-F238E27FC236}">
                <a16:creationId xmlns:a16="http://schemas.microsoft.com/office/drawing/2014/main" id="{A84EECD7-B2EC-DADA-4BD7-8AC810224486}"/>
              </a:ext>
            </a:extLst>
          </p:cNvPr>
          <p:cNvPicPr preferRelativeResize="0"/>
          <p:nvPr/>
        </p:nvPicPr>
        <p:blipFill rotWithShape="1">
          <a:blip r:embed="rId6">
            <a:alphaModFix/>
          </a:blip>
          <a:srcRect/>
          <a:stretch/>
        </p:blipFill>
        <p:spPr>
          <a:xfrm>
            <a:off x="8386004" y="2342903"/>
            <a:ext cx="3404346" cy="2261157"/>
          </a:xfrm>
          <a:prstGeom prst="rect">
            <a:avLst/>
          </a:prstGeom>
          <a:noFill/>
          <a:ln>
            <a:noFill/>
          </a:ln>
        </p:spPr>
      </p:pic>
      <p:sp>
        <p:nvSpPr>
          <p:cNvPr id="9" name="Google Shape;132;p8">
            <a:extLst>
              <a:ext uri="{FF2B5EF4-FFF2-40B4-BE49-F238E27FC236}">
                <a16:creationId xmlns:a16="http://schemas.microsoft.com/office/drawing/2014/main" id="{48090F4B-81E6-AB35-5213-4BCF283179E2}"/>
              </a:ext>
            </a:extLst>
          </p:cNvPr>
          <p:cNvSpPr txBox="1"/>
          <p:nvPr/>
        </p:nvSpPr>
        <p:spPr>
          <a:xfrm>
            <a:off x="8670236" y="1973571"/>
            <a:ext cx="2414319"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Gill Sans"/>
                <a:ea typeface="Gill Sans"/>
                <a:cs typeface="Gill Sans"/>
                <a:sym typeface="Gill Sans"/>
              </a:rPr>
              <a:t>Example:</a:t>
            </a:r>
            <a:endParaRPr sz="1800">
              <a:solidFill>
                <a:schemeClr val="dk1"/>
              </a:solidFill>
              <a:latin typeface="Gill Sans"/>
              <a:ea typeface="Gill Sans"/>
              <a:cs typeface="Gill Sans"/>
              <a:sym typeface="Gill Sans"/>
            </a:endParaRPr>
          </a:p>
        </p:txBody>
      </p:sp>
    </p:spTree>
    <p:custDataLst>
      <p:tags r:id="rId1"/>
    </p:custDataLst>
    <p:extLst>
      <p:ext uri="{BB962C8B-B14F-4D97-AF65-F5344CB8AC3E}">
        <p14:creationId xmlns:p14="http://schemas.microsoft.com/office/powerpoint/2010/main" val="30140255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3E4650-9C35-1777-8AAC-63D255744637}"/>
              </a:ext>
            </a:extLst>
          </p:cNvPr>
          <p:cNvSpPr>
            <a:spLocks noGrp="1"/>
          </p:cNvSpPr>
          <p:nvPr>
            <p:ph type="title"/>
          </p:nvPr>
        </p:nvSpPr>
        <p:spPr/>
        <p:txBody>
          <a:bodyPr/>
          <a:lstStyle/>
          <a:p>
            <a:r>
              <a:rPr lang="en-GB" dirty="0"/>
              <a:t>Limitations of Python</a:t>
            </a:r>
            <a:endParaRPr lang="en-IN" dirty="0"/>
          </a:p>
        </p:txBody>
      </p:sp>
      <p:sp>
        <p:nvSpPr>
          <p:cNvPr id="4" name="Content Placeholder 3">
            <a:extLst>
              <a:ext uri="{FF2B5EF4-FFF2-40B4-BE49-F238E27FC236}">
                <a16:creationId xmlns:a16="http://schemas.microsoft.com/office/drawing/2014/main" id="{C9018ACF-C4A2-3B94-161A-4B0B38BD0A15}"/>
              </a:ext>
            </a:extLst>
          </p:cNvPr>
          <p:cNvSpPr>
            <a:spLocks noGrp="1"/>
          </p:cNvSpPr>
          <p:nvPr>
            <p:ph idx="1"/>
          </p:nvPr>
        </p:nvSpPr>
        <p:spPr/>
        <p:txBody>
          <a:bodyPr/>
          <a:lstStyle/>
          <a:p>
            <a:pPr lvl="0"/>
            <a:r>
              <a:rPr lang="en-GB" dirty="0">
                <a:sym typeface="Gill Sans"/>
              </a:rPr>
              <a:t>Parallel processing can be done in Python but not as elegantly as done in some other languages (like JavaScript and Go Lang).</a:t>
            </a:r>
            <a:endParaRPr lang="en-GB" dirty="0">
              <a:sym typeface="Arial"/>
            </a:endParaRPr>
          </a:p>
          <a:p>
            <a:pPr lvl="0"/>
            <a:r>
              <a:rPr lang="en-GB" dirty="0">
                <a:sym typeface="Gill Sans"/>
              </a:rPr>
              <a:t>Being an interpreted language, Python is slow as compared to C/C++. Python is not a very good choice for those developing a high-graphic 3d game that takes up a lot of CPU.</a:t>
            </a:r>
            <a:endParaRPr lang="en-GB" dirty="0">
              <a:sym typeface="Arial"/>
            </a:endParaRPr>
          </a:p>
          <a:p>
            <a:pPr lvl="0"/>
            <a:r>
              <a:rPr lang="en-GB" dirty="0">
                <a:sym typeface="Gill Sans"/>
              </a:rPr>
              <a:t>As compared to other languages, Python is evolving continuously and there is little substantial documentation available for the language.</a:t>
            </a:r>
            <a:endParaRPr lang="en-GB" dirty="0">
              <a:sym typeface="Arial"/>
            </a:endParaRPr>
          </a:p>
          <a:p>
            <a:pPr lvl="0"/>
            <a:r>
              <a:rPr lang="en-GB" dirty="0">
                <a:sym typeface="Gill Sans"/>
              </a:rPr>
              <a:t>As of now, there are few users of Python as compared to those using C, C++ or Java.</a:t>
            </a:r>
            <a:endParaRPr lang="en-GB" dirty="0">
              <a:sym typeface="Arial"/>
            </a:endParaRPr>
          </a:p>
          <a:p>
            <a:pPr lvl="0"/>
            <a:r>
              <a:rPr lang="en-GB" dirty="0">
                <a:sym typeface="Gill Sans"/>
              </a:rPr>
              <a:t>It has very limited commercial support point.</a:t>
            </a:r>
            <a:endParaRPr lang="en-GB" dirty="0">
              <a:sym typeface="Arial"/>
            </a:endParaRPr>
          </a:p>
          <a:p>
            <a:pPr lvl="0"/>
            <a:r>
              <a:rPr lang="en-GB" dirty="0">
                <a:sym typeface="Gill Sans"/>
              </a:rPr>
              <a:t>Python is slower than C or C++ when it comes to computation heavy tasks and desktop applications.</a:t>
            </a:r>
            <a:endParaRPr lang="en-GB" dirty="0">
              <a:sym typeface="Arial"/>
            </a:endParaRPr>
          </a:p>
          <a:p>
            <a:pPr lvl="0"/>
            <a:r>
              <a:rPr lang="en-GB" dirty="0">
                <a:sym typeface="Gill Sans"/>
              </a:rPr>
              <a:t>It is difficult to pack up a big Python application into a single executable file. This makes it difficult to distribute Python to non-technical.</a:t>
            </a:r>
          </a:p>
          <a:p>
            <a:endParaRPr lang="en-IN" dirty="0"/>
          </a:p>
        </p:txBody>
      </p:sp>
    </p:spTree>
    <p:custDataLst>
      <p:tags r:id="rId1"/>
    </p:custDataLst>
    <p:extLst>
      <p:ext uri="{BB962C8B-B14F-4D97-AF65-F5344CB8AC3E}">
        <p14:creationId xmlns:p14="http://schemas.microsoft.com/office/powerpoint/2010/main" val="398523194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6BAF9B8-EE62-01B4-AF9D-A4A854EBB050}"/>
              </a:ext>
            </a:extLst>
          </p:cNvPr>
          <p:cNvSpPr>
            <a:spLocks noGrp="1"/>
          </p:cNvSpPr>
          <p:nvPr>
            <p:ph type="title"/>
          </p:nvPr>
        </p:nvSpPr>
        <p:spPr/>
        <p:txBody>
          <a:bodyPr/>
          <a:lstStyle/>
          <a:p>
            <a:r>
              <a:rPr lang="en-US" dirty="0">
                <a:sym typeface="Gill Sans"/>
              </a:rPr>
              <a:t>For Loop</a:t>
            </a:r>
            <a:endParaRPr lang="en-IN" dirty="0"/>
          </a:p>
        </p:txBody>
      </p:sp>
      <p:sp>
        <p:nvSpPr>
          <p:cNvPr id="4" name="Content Placeholder 3">
            <a:extLst>
              <a:ext uri="{FF2B5EF4-FFF2-40B4-BE49-F238E27FC236}">
                <a16:creationId xmlns:a16="http://schemas.microsoft.com/office/drawing/2014/main" id="{7ACEC6AA-9219-6643-ED5C-B43436CDB74F}"/>
              </a:ext>
            </a:extLst>
          </p:cNvPr>
          <p:cNvSpPr>
            <a:spLocks noGrp="1"/>
          </p:cNvSpPr>
          <p:nvPr>
            <p:ph idx="1"/>
          </p:nvPr>
        </p:nvSpPr>
        <p:spPr/>
        <p:txBody>
          <a:bodyPr/>
          <a:lstStyle/>
          <a:p>
            <a:pPr lvl="0"/>
            <a:r>
              <a:rPr lang="en-GB" dirty="0">
                <a:sym typeface="Gill Sans"/>
              </a:rPr>
              <a:t>For loop provides a mechanism to repeat a task until a particular condition is True.  It is usually known as a determinate or definite loop because the programmer knows exactly how many times the loop will repeat.</a:t>
            </a:r>
            <a:endParaRPr lang="en-GB" dirty="0"/>
          </a:p>
          <a:p>
            <a:pPr lvl="0"/>
            <a:r>
              <a:rPr lang="en-GB" dirty="0">
                <a:sym typeface="Gill Sans"/>
              </a:rPr>
              <a:t>The for...in statement is a looping statement used in Python to iterate over a sequence of objects.</a:t>
            </a:r>
          </a:p>
          <a:p>
            <a:endParaRPr lang="en-IN" dirty="0"/>
          </a:p>
        </p:txBody>
      </p:sp>
      <p:pic>
        <p:nvPicPr>
          <p:cNvPr id="11" name="Google Shape;140;p9">
            <a:extLst>
              <a:ext uri="{FF2B5EF4-FFF2-40B4-BE49-F238E27FC236}">
                <a16:creationId xmlns:a16="http://schemas.microsoft.com/office/drawing/2014/main" id="{334AB655-B268-7125-ECEE-4049332C3232}"/>
              </a:ext>
            </a:extLst>
          </p:cNvPr>
          <p:cNvPicPr preferRelativeResize="0"/>
          <p:nvPr/>
        </p:nvPicPr>
        <p:blipFill rotWithShape="1">
          <a:blip r:embed="rId4">
            <a:alphaModFix/>
          </a:blip>
          <a:srcRect/>
          <a:stretch/>
        </p:blipFill>
        <p:spPr>
          <a:xfrm>
            <a:off x="1614523" y="2849179"/>
            <a:ext cx="3583134" cy="1159641"/>
          </a:xfrm>
          <a:prstGeom prst="rect">
            <a:avLst/>
          </a:prstGeom>
          <a:noFill/>
          <a:ln>
            <a:noFill/>
          </a:ln>
        </p:spPr>
      </p:pic>
      <p:pic>
        <p:nvPicPr>
          <p:cNvPr id="12" name="Google Shape;141;p9">
            <a:extLst>
              <a:ext uri="{FF2B5EF4-FFF2-40B4-BE49-F238E27FC236}">
                <a16:creationId xmlns:a16="http://schemas.microsoft.com/office/drawing/2014/main" id="{852D185A-462B-DA21-4694-72C44BEDBC44}"/>
              </a:ext>
            </a:extLst>
          </p:cNvPr>
          <p:cNvPicPr preferRelativeResize="0"/>
          <p:nvPr/>
        </p:nvPicPr>
        <p:blipFill rotWithShape="1">
          <a:blip r:embed="rId5">
            <a:alphaModFix/>
          </a:blip>
          <a:srcRect/>
          <a:stretch/>
        </p:blipFill>
        <p:spPr>
          <a:xfrm>
            <a:off x="5841405" y="2794161"/>
            <a:ext cx="4242989" cy="3130219"/>
          </a:xfrm>
          <a:prstGeom prst="rect">
            <a:avLst/>
          </a:prstGeom>
          <a:noFill/>
          <a:ln>
            <a:noFill/>
          </a:ln>
        </p:spPr>
      </p:pic>
    </p:spTree>
    <p:custDataLst>
      <p:tags r:id="rId1"/>
    </p:custDataLst>
    <p:extLst>
      <p:ext uri="{BB962C8B-B14F-4D97-AF65-F5344CB8AC3E}">
        <p14:creationId xmlns:p14="http://schemas.microsoft.com/office/powerpoint/2010/main" val="188589838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6BAF9B8-EE62-01B4-AF9D-A4A854EBB050}"/>
              </a:ext>
            </a:extLst>
          </p:cNvPr>
          <p:cNvSpPr>
            <a:spLocks noGrp="1"/>
          </p:cNvSpPr>
          <p:nvPr>
            <p:ph type="title"/>
          </p:nvPr>
        </p:nvSpPr>
        <p:spPr/>
        <p:txBody>
          <a:bodyPr/>
          <a:lstStyle/>
          <a:p>
            <a:pPr lvl="0"/>
            <a:r>
              <a:rPr lang="en-GB" dirty="0">
                <a:sym typeface="Gill Sans"/>
              </a:rPr>
              <a:t>For Loop and Range() Function</a:t>
            </a:r>
          </a:p>
        </p:txBody>
      </p:sp>
      <p:sp>
        <p:nvSpPr>
          <p:cNvPr id="4" name="Content Placeholder 3">
            <a:extLst>
              <a:ext uri="{FF2B5EF4-FFF2-40B4-BE49-F238E27FC236}">
                <a16:creationId xmlns:a16="http://schemas.microsoft.com/office/drawing/2014/main" id="{7ACEC6AA-9219-6643-ED5C-B43436CDB74F}"/>
              </a:ext>
            </a:extLst>
          </p:cNvPr>
          <p:cNvSpPr>
            <a:spLocks noGrp="1"/>
          </p:cNvSpPr>
          <p:nvPr>
            <p:ph idx="1"/>
          </p:nvPr>
        </p:nvSpPr>
        <p:spPr/>
        <p:txBody>
          <a:bodyPr/>
          <a:lstStyle/>
          <a:p>
            <a:pPr lvl="0"/>
            <a:r>
              <a:rPr lang="en-GB" dirty="0">
                <a:sym typeface="Gill Sans"/>
              </a:rPr>
              <a:t>The range() function is a built-in function in Python that is used to iterate over a sequence of numbers. The syntax of range() is  range(beg, end, [step])</a:t>
            </a:r>
            <a:endParaRPr lang="en-GB" dirty="0"/>
          </a:p>
          <a:p>
            <a:pPr lvl="0"/>
            <a:r>
              <a:rPr lang="en-GB" dirty="0">
                <a:sym typeface="Gill Sans"/>
              </a:rPr>
              <a:t>The range() produces a sequence of numbers starting with beg (inclusive) and ending with one less than the number end. The step argument is option (that is why it is placed in brackets). By default, every number in the range is incremented by </a:t>
            </a:r>
            <a:r>
              <a:rPr lang="en-GB" dirty="0">
                <a:sym typeface="Times New Roman"/>
              </a:rPr>
              <a:t>1</a:t>
            </a:r>
            <a:r>
              <a:rPr lang="en-GB" dirty="0">
                <a:sym typeface="Gill Sans"/>
              </a:rPr>
              <a:t> but we can specify a different increment using step. It can be both negative and positive, but not zero.</a:t>
            </a:r>
            <a:endParaRPr lang="en-GB" dirty="0"/>
          </a:p>
          <a:p>
            <a:r>
              <a:rPr lang="en-IN" dirty="0"/>
              <a:t>Examples:</a:t>
            </a:r>
          </a:p>
        </p:txBody>
      </p:sp>
      <p:pic>
        <p:nvPicPr>
          <p:cNvPr id="8" name="Google Shape;150;p10">
            <a:extLst>
              <a:ext uri="{FF2B5EF4-FFF2-40B4-BE49-F238E27FC236}">
                <a16:creationId xmlns:a16="http://schemas.microsoft.com/office/drawing/2014/main" id="{0B796281-94AC-AFB8-9367-DD12E4D991EE}"/>
              </a:ext>
            </a:extLst>
          </p:cNvPr>
          <p:cNvPicPr preferRelativeResize="0"/>
          <p:nvPr/>
        </p:nvPicPr>
        <p:blipFill rotWithShape="1">
          <a:blip r:embed="rId4">
            <a:alphaModFix/>
          </a:blip>
          <a:srcRect/>
          <a:stretch/>
        </p:blipFill>
        <p:spPr>
          <a:xfrm>
            <a:off x="1794473" y="3429000"/>
            <a:ext cx="7534275" cy="2124075"/>
          </a:xfrm>
          <a:prstGeom prst="rect">
            <a:avLst/>
          </a:prstGeom>
          <a:noFill/>
          <a:ln>
            <a:noFill/>
          </a:ln>
        </p:spPr>
      </p:pic>
    </p:spTree>
    <p:custDataLst>
      <p:tags r:id="rId1"/>
    </p:custDataLst>
    <p:extLst>
      <p:ext uri="{BB962C8B-B14F-4D97-AF65-F5344CB8AC3E}">
        <p14:creationId xmlns:p14="http://schemas.microsoft.com/office/powerpoint/2010/main" val="178225610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6BAF9B8-EE62-01B4-AF9D-A4A854EBB050}"/>
              </a:ext>
            </a:extLst>
          </p:cNvPr>
          <p:cNvSpPr>
            <a:spLocks noGrp="1"/>
          </p:cNvSpPr>
          <p:nvPr>
            <p:ph type="title"/>
          </p:nvPr>
        </p:nvSpPr>
        <p:spPr/>
        <p:txBody>
          <a:bodyPr/>
          <a:lstStyle/>
          <a:p>
            <a:pPr lvl="0"/>
            <a:r>
              <a:rPr lang="en-GB" dirty="0">
                <a:sym typeface="Gill Sans"/>
              </a:rPr>
              <a:t>Range() Function</a:t>
            </a:r>
          </a:p>
        </p:txBody>
      </p:sp>
      <p:sp>
        <p:nvSpPr>
          <p:cNvPr id="4" name="Content Placeholder 3">
            <a:extLst>
              <a:ext uri="{FF2B5EF4-FFF2-40B4-BE49-F238E27FC236}">
                <a16:creationId xmlns:a16="http://schemas.microsoft.com/office/drawing/2014/main" id="{7ACEC6AA-9219-6643-ED5C-B43436CDB74F}"/>
              </a:ext>
            </a:extLst>
          </p:cNvPr>
          <p:cNvSpPr>
            <a:spLocks noGrp="1"/>
          </p:cNvSpPr>
          <p:nvPr>
            <p:ph idx="1"/>
          </p:nvPr>
        </p:nvSpPr>
        <p:spPr/>
        <p:txBody>
          <a:bodyPr/>
          <a:lstStyle/>
          <a:p>
            <a:pPr lvl="0"/>
            <a:r>
              <a:rPr lang="en-GB" dirty="0">
                <a:sym typeface="Gill Sans"/>
              </a:rPr>
              <a:t>If range() function is given a single argument, it produces an object with values from 0 to argument-1. For example: range(10) is equal to writing range(0, 10).</a:t>
            </a:r>
          </a:p>
          <a:p>
            <a:pPr lvl="0"/>
            <a:r>
              <a:rPr lang="en-GB" dirty="0">
                <a:sym typeface="Gill Sans"/>
              </a:rPr>
              <a:t>If range() is called with two arguments, it produces values from the first to the second. For example, range(0,10). </a:t>
            </a:r>
          </a:p>
          <a:p>
            <a:pPr lvl="0"/>
            <a:r>
              <a:rPr lang="en-GB" dirty="0">
                <a:sym typeface="Gill Sans"/>
              </a:rPr>
              <a:t>If range() has three arguments then the third argument specifies the interval of the sequence produced. In this case, the third argument must be an integer. For example, range(1,20,3).</a:t>
            </a:r>
          </a:p>
          <a:p>
            <a:pPr lvl="0"/>
            <a:r>
              <a:rPr lang="en-GB" dirty="0">
                <a:sym typeface="Gill Sans"/>
              </a:rPr>
              <a:t>Examples:</a:t>
            </a:r>
          </a:p>
        </p:txBody>
      </p:sp>
      <p:pic>
        <p:nvPicPr>
          <p:cNvPr id="6" name="Google Shape;158;p11">
            <a:extLst>
              <a:ext uri="{FF2B5EF4-FFF2-40B4-BE49-F238E27FC236}">
                <a16:creationId xmlns:a16="http://schemas.microsoft.com/office/drawing/2014/main" id="{D3A80450-D30B-25B0-3778-7CD200C3D1DF}"/>
              </a:ext>
            </a:extLst>
          </p:cNvPr>
          <p:cNvPicPr preferRelativeResize="0"/>
          <p:nvPr/>
        </p:nvPicPr>
        <p:blipFill rotWithShape="1">
          <a:blip r:embed="rId4">
            <a:alphaModFix/>
          </a:blip>
          <a:srcRect/>
          <a:stretch/>
        </p:blipFill>
        <p:spPr>
          <a:xfrm>
            <a:off x="1014886" y="3970118"/>
            <a:ext cx="10162227" cy="1365243"/>
          </a:xfrm>
          <a:prstGeom prst="rect">
            <a:avLst/>
          </a:prstGeom>
          <a:noFill/>
          <a:ln>
            <a:noFill/>
          </a:ln>
        </p:spPr>
      </p:pic>
    </p:spTree>
    <p:custDataLst>
      <p:tags r:id="rId1"/>
    </p:custDataLst>
    <p:extLst>
      <p:ext uri="{BB962C8B-B14F-4D97-AF65-F5344CB8AC3E}">
        <p14:creationId xmlns:p14="http://schemas.microsoft.com/office/powerpoint/2010/main" val="309842624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6BAF9B8-EE62-01B4-AF9D-A4A854EBB050}"/>
              </a:ext>
            </a:extLst>
          </p:cNvPr>
          <p:cNvSpPr>
            <a:spLocks noGrp="1"/>
          </p:cNvSpPr>
          <p:nvPr>
            <p:ph type="title"/>
          </p:nvPr>
        </p:nvSpPr>
        <p:spPr/>
        <p:txBody>
          <a:bodyPr/>
          <a:lstStyle/>
          <a:p>
            <a:pPr lvl="0"/>
            <a:r>
              <a:rPr lang="en-US" dirty="0">
                <a:sym typeface="Gill Sans"/>
              </a:rPr>
              <a:t>Condition-controlled and Counter-controlled Loops </a:t>
            </a:r>
          </a:p>
        </p:txBody>
      </p:sp>
      <p:pic>
        <p:nvPicPr>
          <p:cNvPr id="7" name="Google Shape;166;p12">
            <a:extLst>
              <a:ext uri="{FF2B5EF4-FFF2-40B4-BE49-F238E27FC236}">
                <a16:creationId xmlns:a16="http://schemas.microsoft.com/office/drawing/2014/main" id="{E3A884BA-B565-E9D4-B442-BFEBA34A8CC5}"/>
              </a:ext>
            </a:extLst>
          </p:cNvPr>
          <p:cNvPicPr preferRelativeResize="0"/>
          <p:nvPr/>
        </p:nvPicPr>
        <p:blipFill rotWithShape="1">
          <a:blip r:embed="rId4">
            <a:alphaModFix/>
          </a:blip>
          <a:srcRect/>
          <a:stretch/>
        </p:blipFill>
        <p:spPr>
          <a:xfrm>
            <a:off x="1766887" y="1384588"/>
            <a:ext cx="8658225" cy="2658033"/>
          </a:xfrm>
          <a:prstGeom prst="rect">
            <a:avLst/>
          </a:prstGeom>
          <a:noFill/>
          <a:ln>
            <a:noFill/>
          </a:ln>
        </p:spPr>
      </p:pic>
      <p:pic>
        <p:nvPicPr>
          <p:cNvPr id="8" name="Google Shape;167;p12">
            <a:extLst>
              <a:ext uri="{FF2B5EF4-FFF2-40B4-BE49-F238E27FC236}">
                <a16:creationId xmlns:a16="http://schemas.microsoft.com/office/drawing/2014/main" id="{011C1EA0-B799-15FD-BC8E-15F39CD98BEB}"/>
              </a:ext>
            </a:extLst>
          </p:cNvPr>
          <p:cNvPicPr preferRelativeResize="0"/>
          <p:nvPr/>
        </p:nvPicPr>
        <p:blipFill rotWithShape="1">
          <a:blip r:embed="rId5">
            <a:alphaModFix/>
          </a:blip>
          <a:srcRect/>
          <a:stretch/>
        </p:blipFill>
        <p:spPr>
          <a:xfrm>
            <a:off x="1766886" y="4042621"/>
            <a:ext cx="8658225" cy="1619003"/>
          </a:xfrm>
          <a:prstGeom prst="rect">
            <a:avLst/>
          </a:prstGeom>
          <a:noFill/>
          <a:ln>
            <a:noFill/>
          </a:ln>
        </p:spPr>
      </p:pic>
    </p:spTree>
    <p:custDataLst>
      <p:tags r:id="rId1"/>
    </p:custDataLst>
    <p:extLst>
      <p:ext uri="{BB962C8B-B14F-4D97-AF65-F5344CB8AC3E}">
        <p14:creationId xmlns:p14="http://schemas.microsoft.com/office/powerpoint/2010/main" val="283931056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6BAF9B8-EE62-01B4-AF9D-A4A854EBB050}"/>
              </a:ext>
            </a:extLst>
          </p:cNvPr>
          <p:cNvSpPr>
            <a:spLocks noGrp="1"/>
          </p:cNvSpPr>
          <p:nvPr>
            <p:ph type="title"/>
          </p:nvPr>
        </p:nvSpPr>
        <p:spPr/>
        <p:txBody>
          <a:bodyPr/>
          <a:lstStyle/>
          <a:p>
            <a:pPr lvl="0"/>
            <a:r>
              <a:rPr lang="en-US" dirty="0">
                <a:sym typeface="Gill Sans"/>
              </a:rPr>
              <a:t>Nested Loops</a:t>
            </a:r>
          </a:p>
        </p:txBody>
      </p:sp>
      <p:sp>
        <p:nvSpPr>
          <p:cNvPr id="4" name="Content Placeholder 3">
            <a:extLst>
              <a:ext uri="{FF2B5EF4-FFF2-40B4-BE49-F238E27FC236}">
                <a16:creationId xmlns:a16="http://schemas.microsoft.com/office/drawing/2014/main" id="{4B4E5FEF-2146-EF3A-251C-B21C60DB3E53}"/>
              </a:ext>
            </a:extLst>
          </p:cNvPr>
          <p:cNvSpPr>
            <a:spLocks noGrp="1"/>
          </p:cNvSpPr>
          <p:nvPr>
            <p:ph idx="1"/>
          </p:nvPr>
        </p:nvSpPr>
        <p:spPr/>
        <p:txBody>
          <a:bodyPr/>
          <a:lstStyle/>
          <a:p>
            <a:pPr lvl="0"/>
            <a:r>
              <a:rPr lang="en-GB" dirty="0">
                <a:sym typeface="Gill Sans"/>
              </a:rPr>
              <a:t>Python allows its users to have nested loops, that is, loops that can be placed inside other loops. Although this feature will work with any loop like while loop as well as for loop. </a:t>
            </a:r>
            <a:endParaRPr lang="en-GB" dirty="0"/>
          </a:p>
          <a:p>
            <a:pPr lvl="0"/>
            <a:r>
              <a:rPr lang="en-GB" dirty="0">
                <a:sym typeface="Gill Sans"/>
              </a:rPr>
              <a:t>A for loop can be used to control the number of times a particular set of statements will be executed. Another outer loop could be used to control the number of times that a whole loop is repeated. </a:t>
            </a:r>
            <a:endParaRPr lang="en-GB" dirty="0"/>
          </a:p>
          <a:p>
            <a:pPr lvl="0"/>
            <a:r>
              <a:rPr lang="en-GB" dirty="0">
                <a:sym typeface="Gill Sans"/>
              </a:rPr>
              <a:t>Loops should be properly indented to identify which statements are contained within each for statement. </a:t>
            </a:r>
            <a:endParaRPr lang="en-GB" dirty="0"/>
          </a:p>
          <a:p>
            <a:r>
              <a:rPr lang="en-IN" dirty="0"/>
              <a:t>Example:</a:t>
            </a:r>
          </a:p>
        </p:txBody>
      </p:sp>
      <p:pic>
        <p:nvPicPr>
          <p:cNvPr id="9" name="Google Shape;176;p13">
            <a:extLst>
              <a:ext uri="{FF2B5EF4-FFF2-40B4-BE49-F238E27FC236}">
                <a16:creationId xmlns:a16="http://schemas.microsoft.com/office/drawing/2014/main" id="{B077769F-4D35-BD58-5806-420A7BDB5565}"/>
              </a:ext>
            </a:extLst>
          </p:cNvPr>
          <p:cNvPicPr preferRelativeResize="0"/>
          <p:nvPr/>
        </p:nvPicPr>
        <p:blipFill rotWithShape="1">
          <a:blip r:embed="rId4">
            <a:alphaModFix/>
          </a:blip>
          <a:srcRect/>
          <a:stretch/>
        </p:blipFill>
        <p:spPr>
          <a:xfrm>
            <a:off x="2383809" y="3367806"/>
            <a:ext cx="3712191" cy="2375769"/>
          </a:xfrm>
          <a:prstGeom prst="rect">
            <a:avLst/>
          </a:prstGeom>
          <a:noFill/>
          <a:ln>
            <a:noFill/>
          </a:ln>
        </p:spPr>
      </p:pic>
    </p:spTree>
    <p:custDataLst>
      <p:tags r:id="rId1"/>
    </p:custDataLst>
    <p:extLst>
      <p:ext uri="{BB962C8B-B14F-4D97-AF65-F5344CB8AC3E}">
        <p14:creationId xmlns:p14="http://schemas.microsoft.com/office/powerpoint/2010/main" val="295591306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6BAF9B8-EE62-01B4-AF9D-A4A854EBB050}"/>
              </a:ext>
            </a:extLst>
          </p:cNvPr>
          <p:cNvSpPr>
            <a:spLocks noGrp="1"/>
          </p:cNvSpPr>
          <p:nvPr>
            <p:ph type="title"/>
          </p:nvPr>
        </p:nvSpPr>
        <p:spPr/>
        <p:txBody>
          <a:bodyPr/>
          <a:lstStyle/>
          <a:p>
            <a:pPr lvl="0"/>
            <a:r>
              <a:rPr lang="en-US" dirty="0">
                <a:sym typeface="Gill Sans"/>
              </a:rPr>
              <a:t>The Break Statement</a:t>
            </a:r>
          </a:p>
        </p:txBody>
      </p:sp>
      <p:sp>
        <p:nvSpPr>
          <p:cNvPr id="4" name="Content Placeholder 3">
            <a:extLst>
              <a:ext uri="{FF2B5EF4-FFF2-40B4-BE49-F238E27FC236}">
                <a16:creationId xmlns:a16="http://schemas.microsoft.com/office/drawing/2014/main" id="{4B4E5FEF-2146-EF3A-251C-B21C60DB3E53}"/>
              </a:ext>
            </a:extLst>
          </p:cNvPr>
          <p:cNvSpPr>
            <a:spLocks noGrp="1"/>
          </p:cNvSpPr>
          <p:nvPr>
            <p:ph idx="1"/>
          </p:nvPr>
        </p:nvSpPr>
        <p:spPr/>
        <p:txBody>
          <a:bodyPr/>
          <a:lstStyle/>
          <a:p>
            <a:pPr lvl="0"/>
            <a:r>
              <a:rPr lang="en-GB" dirty="0">
                <a:sym typeface="Gill Sans"/>
              </a:rPr>
              <a:t>The break statement is used to terminate the execution of the nearest enclosing loop in which it appears. The break statement is widely used with for loop and while loop. When compiler encounters a break statement, the control passes to the statement that follows the loop in which the break statement appears. </a:t>
            </a:r>
          </a:p>
          <a:p>
            <a:pPr lvl="0"/>
            <a:r>
              <a:rPr lang="en-GB" dirty="0">
                <a:sym typeface="Gill Sans"/>
              </a:rPr>
              <a:t>Example:</a:t>
            </a:r>
            <a:endParaRPr lang="en-GB" dirty="0"/>
          </a:p>
        </p:txBody>
      </p:sp>
      <p:pic>
        <p:nvPicPr>
          <p:cNvPr id="2" name="Google Shape;185;p14">
            <a:extLst>
              <a:ext uri="{FF2B5EF4-FFF2-40B4-BE49-F238E27FC236}">
                <a16:creationId xmlns:a16="http://schemas.microsoft.com/office/drawing/2014/main" id="{195AEBE8-61C0-58BB-C504-94528FE9174E}"/>
              </a:ext>
            </a:extLst>
          </p:cNvPr>
          <p:cNvPicPr preferRelativeResize="0"/>
          <p:nvPr/>
        </p:nvPicPr>
        <p:blipFill rotWithShape="1">
          <a:blip r:embed="rId4">
            <a:alphaModFix/>
          </a:blip>
          <a:srcRect/>
          <a:stretch/>
        </p:blipFill>
        <p:spPr>
          <a:xfrm>
            <a:off x="838200" y="2773445"/>
            <a:ext cx="2884509" cy="2970130"/>
          </a:xfrm>
          <a:prstGeom prst="rect">
            <a:avLst/>
          </a:prstGeom>
          <a:noFill/>
          <a:ln>
            <a:noFill/>
          </a:ln>
        </p:spPr>
      </p:pic>
      <p:pic>
        <p:nvPicPr>
          <p:cNvPr id="5" name="Google Shape;186;p14">
            <a:extLst>
              <a:ext uri="{FF2B5EF4-FFF2-40B4-BE49-F238E27FC236}">
                <a16:creationId xmlns:a16="http://schemas.microsoft.com/office/drawing/2014/main" id="{D2141C0B-A928-4628-55F4-5F043978BA75}"/>
              </a:ext>
            </a:extLst>
          </p:cNvPr>
          <p:cNvPicPr preferRelativeResize="0"/>
          <p:nvPr/>
        </p:nvPicPr>
        <p:blipFill rotWithShape="1">
          <a:blip r:embed="rId5">
            <a:alphaModFix/>
          </a:blip>
          <a:srcRect/>
          <a:stretch/>
        </p:blipFill>
        <p:spPr>
          <a:xfrm>
            <a:off x="3749718" y="2773445"/>
            <a:ext cx="7991134" cy="2970130"/>
          </a:xfrm>
          <a:prstGeom prst="rect">
            <a:avLst/>
          </a:prstGeom>
          <a:noFill/>
          <a:ln>
            <a:noFill/>
          </a:ln>
        </p:spPr>
      </p:pic>
    </p:spTree>
    <p:custDataLst>
      <p:tags r:id="rId1"/>
    </p:custDataLst>
    <p:extLst>
      <p:ext uri="{BB962C8B-B14F-4D97-AF65-F5344CB8AC3E}">
        <p14:creationId xmlns:p14="http://schemas.microsoft.com/office/powerpoint/2010/main" val="421402512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6BAF9B8-EE62-01B4-AF9D-A4A854EBB050}"/>
              </a:ext>
            </a:extLst>
          </p:cNvPr>
          <p:cNvSpPr>
            <a:spLocks noGrp="1"/>
          </p:cNvSpPr>
          <p:nvPr>
            <p:ph type="title"/>
          </p:nvPr>
        </p:nvSpPr>
        <p:spPr/>
        <p:txBody>
          <a:bodyPr/>
          <a:lstStyle/>
          <a:p>
            <a:pPr lvl="0"/>
            <a:r>
              <a:rPr lang="en-US" dirty="0">
                <a:sym typeface="Gill Sans"/>
              </a:rPr>
              <a:t>The Continue Statement</a:t>
            </a:r>
          </a:p>
        </p:txBody>
      </p:sp>
      <p:sp>
        <p:nvSpPr>
          <p:cNvPr id="4" name="Content Placeholder 3">
            <a:extLst>
              <a:ext uri="{FF2B5EF4-FFF2-40B4-BE49-F238E27FC236}">
                <a16:creationId xmlns:a16="http://schemas.microsoft.com/office/drawing/2014/main" id="{4B4E5FEF-2146-EF3A-251C-B21C60DB3E53}"/>
              </a:ext>
            </a:extLst>
          </p:cNvPr>
          <p:cNvSpPr>
            <a:spLocks noGrp="1"/>
          </p:cNvSpPr>
          <p:nvPr>
            <p:ph idx="1"/>
          </p:nvPr>
        </p:nvSpPr>
        <p:spPr/>
        <p:txBody>
          <a:bodyPr/>
          <a:lstStyle/>
          <a:p>
            <a:pPr lvl="0"/>
            <a:r>
              <a:rPr lang="en-GB" dirty="0">
                <a:sym typeface="Gill Sans"/>
              </a:rPr>
              <a:t>Like the break statement, the continue statement can only appear in the body of a loop. When the compiler encounters a continue statement then the rest of the statements in the loop are skipped and the control is unconditionally transferred to the loop-continuation portion of the nearest enclosing loop. </a:t>
            </a:r>
          </a:p>
          <a:p>
            <a:pPr lvl="0"/>
            <a:r>
              <a:rPr lang="en-GB" dirty="0">
                <a:sym typeface="Gill Sans"/>
              </a:rPr>
              <a:t>Example:</a:t>
            </a:r>
            <a:endParaRPr lang="en-GB" dirty="0"/>
          </a:p>
        </p:txBody>
      </p:sp>
      <p:pic>
        <p:nvPicPr>
          <p:cNvPr id="8" name="Google Shape;195;p15">
            <a:extLst>
              <a:ext uri="{FF2B5EF4-FFF2-40B4-BE49-F238E27FC236}">
                <a16:creationId xmlns:a16="http://schemas.microsoft.com/office/drawing/2014/main" id="{B8A5FE24-136F-4735-3CFD-BD0EE4A3C5AF}"/>
              </a:ext>
            </a:extLst>
          </p:cNvPr>
          <p:cNvPicPr preferRelativeResize="0"/>
          <p:nvPr/>
        </p:nvPicPr>
        <p:blipFill rotWithShape="1">
          <a:blip r:embed="rId4">
            <a:alphaModFix/>
          </a:blip>
          <a:srcRect/>
          <a:stretch/>
        </p:blipFill>
        <p:spPr>
          <a:xfrm>
            <a:off x="838200" y="2601945"/>
            <a:ext cx="2743801" cy="3027241"/>
          </a:xfrm>
          <a:prstGeom prst="rect">
            <a:avLst/>
          </a:prstGeom>
          <a:noFill/>
          <a:ln>
            <a:noFill/>
          </a:ln>
        </p:spPr>
      </p:pic>
      <p:pic>
        <p:nvPicPr>
          <p:cNvPr id="9" name="Google Shape;197;p15">
            <a:extLst>
              <a:ext uri="{FF2B5EF4-FFF2-40B4-BE49-F238E27FC236}">
                <a16:creationId xmlns:a16="http://schemas.microsoft.com/office/drawing/2014/main" id="{F8CFBC20-3B04-E2B0-4ECF-2AA6F462B7C1}"/>
              </a:ext>
            </a:extLst>
          </p:cNvPr>
          <p:cNvPicPr preferRelativeResize="0"/>
          <p:nvPr/>
        </p:nvPicPr>
        <p:blipFill rotWithShape="1">
          <a:blip r:embed="rId5">
            <a:alphaModFix/>
          </a:blip>
          <a:srcRect/>
          <a:stretch/>
        </p:blipFill>
        <p:spPr>
          <a:xfrm>
            <a:off x="3688879" y="2601946"/>
            <a:ext cx="8045635" cy="3027242"/>
          </a:xfrm>
          <a:prstGeom prst="rect">
            <a:avLst/>
          </a:prstGeom>
          <a:noFill/>
          <a:ln>
            <a:noFill/>
          </a:ln>
        </p:spPr>
      </p:pic>
    </p:spTree>
    <p:custDataLst>
      <p:tags r:id="rId1"/>
    </p:custDataLst>
    <p:extLst>
      <p:ext uri="{BB962C8B-B14F-4D97-AF65-F5344CB8AC3E}">
        <p14:creationId xmlns:p14="http://schemas.microsoft.com/office/powerpoint/2010/main" val="399183930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6BAF9B8-EE62-01B4-AF9D-A4A854EBB050}"/>
              </a:ext>
            </a:extLst>
          </p:cNvPr>
          <p:cNvSpPr>
            <a:spLocks noGrp="1"/>
          </p:cNvSpPr>
          <p:nvPr>
            <p:ph type="title"/>
          </p:nvPr>
        </p:nvSpPr>
        <p:spPr/>
        <p:txBody>
          <a:bodyPr/>
          <a:lstStyle/>
          <a:p>
            <a:pPr lvl="0"/>
            <a:r>
              <a:rPr lang="en-US" dirty="0">
                <a:sym typeface="Gill Sans"/>
              </a:rPr>
              <a:t>The Pass Statement</a:t>
            </a:r>
          </a:p>
        </p:txBody>
      </p:sp>
      <p:sp>
        <p:nvSpPr>
          <p:cNvPr id="4" name="Content Placeholder 3">
            <a:extLst>
              <a:ext uri="{FF2B5EF4-FFF2-40B4-BE49-F238E27FC236}">
                <a16:creationId xmlns:a16="http://schemas.microsoft.com/office/drawing/2014/main" id="{4B4E5FEF-2146-EF3A-251C-B21C60DB3E53}"/>
              </a:ext>
            </a:extLst>
          </p:cNvPr>
          <p:cNvSpPr>
            <a:spLocks noGrp="1"/>
          </p:cNvSpPr>
          <p:nvPr>
            <p:ph idx="1"/>
          </p:nvPr>
        </p:nvSpPr>
        <p:spPr/>
        <p:txBody>
          <a:bodyPr/>
          <a:lstStyle/>
          <a:p>
            <a:pPr lvl="0"/>
            <a:r>
              <a:rPr lang="en-GB" dirty="0">
                <a:sym typeface="Gill Sans"/>
              </a:rPr>
              <a:t>Pass statement is used when a statement is required syntactically but no command or code has to be executed. It specified a null operation or simply No Operation (NOP) statement. Nothing happens when the pass statement is executed. </a:t>
            </a:r>
          </a:p>
          <a:p>
            <a:pPr lvl="0"/>
            <a:r>
              <a:rPr lang="en-GB" dirty="0">
                <a:sym typeface="Gill Sans"/>
              </a:rPr>
              <a:t>Difference between comment and pass statements In Python programming, pass is a null statement. The difference between a comment and pass statement is that while the interpreter ignores a comment entirely, pass is not ignored. Comment is not executed but pass statement is executed but nothing happens. </a:t>
            </a:r>
          </a:p>
          <a:p>
            <a:pPr lvl="0"/>
            <a:r>
              <a:rPr lang="en-GB" dirty="0">
                <a:sym typeface="Gill Sans"/>
              </a:rPr>
              <a:t>Example:</a:t>
            </a:r>
            <a:endParaRPr lang="en-GB" dirty="0"/>
          </a:p>
        </p:txBody>
      </p:sp>
      <p:pic>
        <p:nvPicPr>
          <p:cNvPr id="6" name="Google Shape;205;p16">
            <a:extLst>
              <a:ext uri="{FF2B5EF4-FFF2-40B4-BE49-F238E27FC236}">
                <a16:creationId xmlns:a16="http://schemas.microsoft.com/office/drawing/2014/main" id="{62CB2326-200C-D50E-F57A-385B5A2D72E7}"/>
              </a:ext>
            </a:extLst>
          </p:cNvPr>
          <p:cNvPicPr preferRelativeResize="0"/>
          <p:nvPr/>
        </p:nvPicPr>
        <p:blipFill rotWithShape="1">
          <a:blip r:embed="rId4">
            <a:alphaModFix/>
          </a:blip>
          <a:srcRect/>
          <a:stretch/>
        </p:blipFill>
        <p:spPr>
          <a:xfrm>
            <a:off x="2607794" y="3529012"/>
            <a:ext cx="5572214" cy="2483012"/>
          </a:xfrm>
          <a:prstGeom prst="rect">
            <a:avLst/>
          </a:prstGeom>
          <a:noFill/>
          <a:ln>
            <a:noFill/>
          </a:ln>
        </p:spPr>
      </p:pic>
    </p:spTree>
    <p:custDataLst>
      <p:tags r:id="rId1"/>
    </p:custDataLst>
    <p:extLst>
      <p:ext uri="{BB962C8B-B14F-4D97-AF65-F5344CB8AC3E}">
        <p14:creationId xmlns:p14="http://schemas.microsoft.com/office/powerpoint/2010/main" val="226025981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6BAF9B8-EE62-01B4-AF9D-A4A854EBB050}"/>
              </a:ext>
            </a:extLst>
          </p:cNvPr>
          <p:cNvSpPr>
            <a:spLocks noGrp="1"/>
          </p:cNvSpPr>
          <p:nvPr>
            <p:ph type="title"/>
          </p:nvPr>
        </p:nvSpPr>
        <p:spPr/>
        <p:txBody>
          <a:bodyPr/>
          <a:lstStyle/>
          <a:p>
            <a:pPr lvl="0"/>
            <a:r>
              <a:rPr lang="en-GB" dirty="0">
                <a:sym typeface="Gill Sans"/>
              </a:rPr>
              <a:t>The Else Statement Used With Loops </a:t>
            </a:r>
          </a:p>
        </p:txBody>
      </p:sp>
      <p:sp>
        <p:nvSpPr>
          <p:cNvPr id="4" name="Content Placeholder 3">
            <a:extLst>
              <a:ext uri="{FF2B5EF4-FFF2-40B4-BE49-F238E27FC236}">
                <a16:creationId xmlns:a16="http://schemas.microsoft.com/office/drawing/2014/main" id="{4B4E5FEF-2146-EF3A-251C-B21C60DB3E53}"/>
              </a:ext>
            </a:extLst>
          </p:cNvPr>
          <p:cNvSpPr>
            <a:spLocks noGrp="1"/>
          </p:cNvSpPr>
          <p:nvPr>
            <p:ph idx="1"/>
          </p:nvPr>
        </p:nvSpPr>
        <p:spPr/>
        <p:txBody>
          <a:bodyPr/>
          <a:lstStyle/>
          <a:p>
            <a:pPr lvl="0"/>
            <a:r>
              <a:rPr lang="en-GB" dirty="0">
                <a:sym typeface="Gill Sans"/>
              </a:rPr>
              <a:t>Unlike C and C++,  in Python you can have the else statement associated with a loop statement. If the else statement is used with a for loop, the else statement is executed when the loop has completed iterating. But when used with the while loop, the else statement is executed when the condition becomes false. </a:t>
            </a:r>
          </a:p>
          <a:p>
            <a:pPr lvl="0"/>
            <a:r>
              <a:rPr lang="en-GB" dirty="0">
                <a:sym typeface="Gill Sans"/>
              </a:rPr>
              <a:t>Example:</a:t>
            </a:r>
            <a:endParaRPr lang="en-GB" dirty="0"/>
          </a:p>
        </p:txBody>
      </p:sp>
      <p:pic>
        <p:nvPicPr>
          <p:cNvPr id="9" name="Google Shape;214;p17">
            <a:extLst>
              <a:ext uri="{FF2B5EF4-FFF2-40B4-BE49-F238E27FC236}">
                <a16:creationId xmlns:a16="http://schemas.microsoft.com/office/drawing/2014/main" id="{C4CB1284-A164-3258-566A-7C43E82C6323}"/>
              </a:ext>
            </a:extLst>
          </p:cNvPr>
          <p:cNvPicPr preferRelativeResize="0"/>
          <p:nvPr/>
        </p:nvPicPr>
        <p:blipFill rotWithShape="1">
          <a:blip r:embed="rId4">
            <a:alphaModFix/>
          </a:blip>
          <a:srcRect/>
          <a:stretch/>
        </p:blipFill>
        <p:spPr>
          <a:xfrm>
            <a:off x="988329" y="2609093"/>
            <a:ext cx="10365471" cy="2734438"/>
          </a:xfrm>
          <a:prstGeom prst="rect">
            <a:avLst/>
          </a:prstGeom>
          <a:noFill/>
          <a:ln>
            <a:noFill/>
          </a:ln>
        </p:spPr>
      </p:pic>
    </p:spTree>
    <p:custDataLst>
      <p:tags r:id="rId1"/>
    </p:custDataLst>
    <p:extLst>
      <p:ext uri="{BB962C8B-B14F-4D97-AF65-F5344CB8AC3E}">
        <p14:creationId xmlns:p14="http://schemas.microsoft.com/office/powerpoint/2010/main" val="97011113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CCE470-9B74-0F4D-3F7C-DF7C008413C8}"/>
              </a:ext>
            </a:extLst>
          </p:cNvPr>
          <p:cNvSpPr>
            <a:spLocks noGrp="1"/>
          </p:cNvSpPr>
          <p:nvPr>
            <p:ph type="ctrTitle"/>
          </p:nvPr>
        </p:nvSpPr>
        <p:spPr/>
        <p:txBody>
          <a:bodyPr/>
          <a:lstStyle/>
          <a:p>
            <a:r>
              <a:rPr lang="en-GB" dirty="0"/>
              <a:t>Functions and Modules</a:t>
            </a:r>
            <a:endParaRPr lang="en-IN" dirty="0"/>
          </a:p>
        </p:txBody>
      </p:sp>
    </p:spTree>
    <p:custDataLst>
      <p:tags r:id="rId1"/>
    </p:custDataLst>
    <p:extLst>
      <p:ext uri="{BB962C8B-B14F-4D97-AF65-F5344CB8AC3E}">
        <p14:creationId xmlns:p14="http://schemas.microsoft.com/office/powerpoint/2010/main" val="33412102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EDE3FAB-677C-5AF7-3A0D-1FF752CC13B3}"/>
              </a:ext>
            </a:extLst>
          </p:cNvPr>
          <p:cNvSpPr>
            <a:spLocks noGrp="1"/>
          </p:cNvSpPr>
          <p:nvPr>
            <p:ph type="title"/>
          </p:nvPr>
        </p:nvSpPr>
        <p:spPr/>
        <p:txBody>
          <a:bodyPr/>
          <a:lstStyle/>
          <a:p>
            <a:r>
              <a:rPr lang="en-GB" dirty="0"/>
              <a:t>Applications of Python</a:t>
            </a:r>
            <a:endParaRPr lang="en-IN" dirty="0"/>
          </a:p>
        </p:txBody>
      </p:sp>
      <p:sp>
        <p:nvSpPr>
          <p:cNvPr id="4" name="Content Placeholder 3">
            <a:extLst>
              <a:ext uri="{FF2B5EF4-FFF2-40B4-BE49-F238E27FC236}">
                <a16:creationId xmlns:a16="http://schemas.microsoft.com/office/drawing/2014/main" id="{ACC1EF58-D9FE-1090-FF12-1E684209D2C4}"/>
              </a:ext>
            </a:extLst>
          </p:cNvPr>
          <p:cNvSpPr>
            <a:spLocks noGrp="1"/>
          </p:cNvSpPr>
          <p:nvPr>
            <p:ph idx="1"/>
          </p:nvPr>
        </p:nvSpPr>
        <p:spPr/>
        <p:txBody>
          <a:bodyPr/>
          <a:lstStyle/>
          <a:p>
            <a:pPr lvl="0"/>
            <a:r>
              <a:rPr lang="en-GB" b="1" dirty="0">
                <a:sym typeface="Gill Sans"/>
              </a:rPr>
              <a:t>Embedded scripting language: </a:t>
            </a:r>
            <a:r>
              <a:rPr lang="en-GB" dirty="0">
                <a:sym typeface="Gill Sans"/>
              </a:rPr>
              <a:t>Python is used as an embedded scripting language for various testing/ building/ deployment/ monitoring frameworks, scientific apps, and quick scripts. </a:t>
            </a:r>
            <a:endParaRPr lang="en-GB" dirty="0">
              <a:sym typeface="Arial"/>
            </a:endParaRPr>
          </a:p>
          <a:p>
            <a:pPr lvl="0"/>
            <a:r>
              <a:rPr lang="en-GB" b="1" dirty="0">
                <a:sym typeface="Gill Sans"/>
              </a:rPr>
              <a:t>3D Software: </a:t>
            </a:r>
            <a:r>
              <a:rPr lang="en-GB" dirty="0">
                <a:sym typeface="Gill Sans"/>
              </a:rPr>
              <a:t>3D software like Maya uses Python for automating small user tasks, or for doing more complex integration such as talking to databases and asset management systems. </a:t>
            </a:r>
            <a:endParaRPr lang="en-GB" dirty="0">
              <a:sym typeface="Arial"/>
            </a:endParaRPr>
          </a:p>
          <a:p>
            <a:pPr lvl="0"/>
            <a:r>
              <a:rPr lang="en-GB" b="1" dirty="0">
                <a:sym typeface="Gill Sans"/>
              </a:rPr>
              <a:t>Web development: </a:t>
            </a:r>
            <a:r>
              <a:rPr lang="en-GB" dirty="0">
                <a:sym typeface="Gill Sans"/>
              </a:rPr>
              <a:t>Python is an easily extensible language that provides good integration with database and other web standards. </a:t>
            </a:r>
          </a:p>
          <a:p>
            <a:pPr lvl="0"/>
            <a:r>
              <a:rPr lang="en-GB" b="1" dirty="0">
                <a:sym typeface="Gill Sans"/>
              </a:rPr>
              <a:t>GUI-based desktop applications: </a:t>
            </a:r>
            <a:r>
              <a:rPr lang="en-GB" dirty="0">
                <a:sym typeface="Gill Sans"/>
              </a:rPr>
              <a:t>Simple syntax, modular architecture, rich text processing tools and the ability to work on multiple operating systems makes Python a preferred choice for developing desktop-based applications. </a:t>
            </a:r>
          </a:p>
          <a:p>
            <a:pPr lvl="0"/>
            <a:r>
              <a:rPr lang="en-GB" b="1" dirty="0">
                <a:sym typeface="Gill Sans"/>
              </a:rPr>
              <a:t>Image processing and graphic design applications: </a:t>
            </a:r>
            <a:r>
              <a:rPr lang="en-GB" dirty="0">
                <a:sym typeface="Gill Sans"/>
              </a:rPr>
              <a:t>Python is used to make 2D imaging software such as Inkscape, GIMP, Paint Shop Pro and Scribus. It is also used to make 3D animation packages, like Blender, 3ds Max, Cinema 4D, Houdini, Lightwave and Maya. </a:t>
            </a:r>
            <a:endParaRPr lang="en-GB" dirty="0">
              <a:sym typeface="Arial"/>
            </a:endParaRPr>
          </a:p>
          <a:p>
            <a:endParaRPr lang="en-IN" dirty="0"/>
          </a:p>
        </p:txBody>
      </p:sp>
    </p:spTree>
    <p:custDataLst>
      <p:tags r:id="rId1"/>
    </p:custDataLst>
    <p:extLst>
      <p:ext uri="{BB962C8B-B14F-4D97-AF65-F5344CB8AC3E}">
        <p14:creationId xmlns:p14="http://schemas.microsoft.com/office/powerpoint/2010/main" val="186575865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CCE470-9B74-0F4D-3F7C-DF7C008413C8}"/>
              </a:ext>
            </a:extLst>
          </p:cNvPr>
          <p:cNvSpPr>
            <a:spLocks noGrp="1"/>
          </p:cNvSpPr>
          <p:nvPr>
            <p:ph type="title"/>
          </p:nvPr>
        </p:nvSpPr>
        <p:spPr/>
        <p:txBody>
          <a:bodyPr/>
          <a:lstStyle/>
          <a:p>
            <a:r>
              <a:rPr lang="en-GB" dirty="0"/>
              <a:t>Functions </a:t>
            </a:r>
            <a:endParaRPr lang="en-IN" dirty="0"/>
          </a:p>
        </p:txBody>
      </p:sp>
      <p:sp>
        <p:nvSpPr>
          <p:cNvPr id="3" name="Content Placeholder 2">
            <a:extLst>
              <a:ext uri="{FF2B5EF4-FFF2-40B4-BE49-F238E27FC236}">
                <a16:creationId xmlns:a16="http://schemas.microsoft.com/office/drawing/2014/main" id="{E7899926-0CF6-3505-7E22-0EF7F099C365}"/>
              </a:ext>
            </a:extLst>
          </p:cNvPr>
          <p:cNvSpPr>
            <a:spLocks noGrp="1"/>
          </p:cNvSpPr>
          <p:nvPr>
            <p:ph idx="1"/>
          </p:nvPr>
        </p:nvSpPr>
        <p:spPr/>
        <p:txBody>
          <a:bodyPr/>
          <a:lstStyle/>
          <a:p>
            <a:r>
              <a:rPr lang="en-GB" dirty="0">
                <a:sym typeface="Gill Sans"/>
              </a:rPr>
              <a:t>Python enables its programmers to break up a program into segments commonly known as functions, each of which can be written more or less independently of the others. Every function in the program is supposed to perform a well-defined task. </a:t>
            </a:r>
            <a:endParaRPr lang="en-GB" dirty="0"/>
          </a:p>
          <a:p>
            <a:endParaRPr lang="en-IN" dirty="0"/>
          </a:p>
        </p:txBody>
      </p:sp>
      <p:pic>
        <p:nvPicPr>
          <p:cNvPr id="6" name="Google Shape;84;p3">
            <a:extLst>
              <a:ext uri="{FF2B5EF4-FFF2-40B4-BE49-F238E27FC236}">
                <a16:creationId xmlns:a16="http://schemas.microsoft.com/office/drawing/2014/main" id="{DC1420B2-3E3E-B6C5-828B-7B2AA21654F1}"/>
              </a:ext>
            </a:extLst>
          </p:cNvPr>
          <p:cNvPicPr preferRelativeResize="0"/>
          <p:nvPr/>
        </p:nvPicPr>
        <p:blipFill rotWithShape="1">
          <a:blip r:embed="rId4">
            <a:alphaModFix/>
          </a:blip>
          <a:srcRect/>
          <a:stretch/>
        </p:blipFill>
        <p:spPr>
          <a:xfrm>
            <a:off x="838200" y="2674658"/>
            <a:ext cx="3857625" cy="2642515"/>
          </a:xfrm>
          <a:prstGeom prst="rect">
            <a:avLst/>
          </a:prstGeom>
          <a:noFill/>
          <a:ln>
            <a:noFill/>
          </a:ln>
        </p:spPr>
      </p:pic>
      <p:pic>
        <p:nvPicPr>
          <p:cNvPr id="7" name="Google Shape;85;p3">
            <a:extLst>
              <a:ext uri="{FF2B5EF4-FFF2-40B4-BE49-F238E27FC236}">
                <a16:creationId xmlns:a16="http://schemas.microsoft.com/office/drawing/2014/main" id="{5953D90E-6970-56EC-B883-1FC94AA3DBE2}"/>
              </a:ext>
            </a:extLst>
          </p:cNvPr>
          <p:cNvPicPr preferRelativeResize="0"/>
          <p:nvPr/>
        </p:nvPicPr>
        <p:blipFill rotWithShape="1">
          <a:blip r:embed="rId5">
            <a:alphaModFix/>
          </a:blip>
          <a:srcRect/>
          <a:stretch/>
        </p:blipFill>
        <p:spPr>
          <a:xfrm>
            <a:off x="4695825" y="2674659"/>
            <a:ext cx="6524625" cy="2642515"/>
          </a:xfrm>
          <a:prstGeom prst="rect">
            <a:avLst/>
          </a:prstGeom>
          <a:noFill/>
          <a:ln>
            <a:noFill/>
          </a:ln>
        </p:spPr>
      </p:pic>
    </p:spTree>
    <p:custDataLst>
      <p:tags r:id="rId1"/>
    </p:custDataLst>
    <p:extLst>
      <p:ext uri="{BB962C8B-B14F-4D97-AF65-F5344CB8AC3E}">
        <p14:creationId xmlns:p14="http://schemas.microsoft.com/office/powerpoint/2010/main" val="374728324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CCE470-9B74-0F4D-3F7C-DF7C008413C8}"/>
              </a:ext>
            </a:extLst>
          </p:cNvPr>
          <p:cNvSpPr>
            <a:spLocks noGrp="1"/>
          </p:cNvSpPr>
          <p:nvPr>
            <p:ph type="title"/>
          </p:nvPr>
        </p:nvSpPr>
        <p:spPr/>
        <p:txBody>
          <a:bodyPr/>
          <a:lstStyle/>
          <a:p>
            <a:r>
              <a:rPr lang="en-GB"/>
              <a:t>Need for Functions </a:t>
            </a:r>
            <a:endParaRPr lang="en-IN" dirty="0"/>
          </a:p>
        </p:txBody>
      </p:sp>
      <p:sp>
        <p:nvSpPr>
          <p:cNvPr id="3" name="Content Placeholder 2">
            <a:extLst>
              <a:ext uri="{FF2B5EF4-FFF2-40B4-BE49-F238E27FC236}">
                <a16:creationId xmlns:a16="http://schemas.microsoft.com/office/drawing/2014/main" id="{E7899926-0CF6-3505-7E22-0EF7F099C365}"/>
              </a:ext>
            </a:extLst>
          </p:cNvPr>
          <p:cNvSpPr>
            <a:spLocks noGrp="1"/>
          </p:cNvSpPr>
          <p:nvPr>
            <p:ph idx="1"/>
          </p:nvPr>
        </p:nvSpPr>
        <p:spPr/>
        <p:txBody>
          <a:bodyPr/>
          <a:lstStyle/>
          <a:p>
            <a:pPr marL="0" lvl="0" indent="0">
              <a:buNone/>
            </a:pPr>
            <a:r>
              <a:rPr lang="en-GB">
                <a:sym typeface="Gill Sans"/>
              </a:rPr>
              <a:t>Each function to be written and tested separately. </a:t>
            </a:r>
            <a:endParaRPr lang="en-GB"/>
          </a:p>
          <a:p>
            <a:pPr lvl="0"/>
            <a:r>
              <a:rPr lang="en-GB">
                <a:sym typeface="Gill Sans"/>
              </a:rPr>
              <a:t>Understanding, coding and testing multiple separate functions is far easier.</a:t>
            </a:r>
            <a:endParaRPr lang="en-GB"/>
          </a:p>
          <a:p>
            <a:pPr lvl="0"/>
            <a:r>
              <a:rPr lang="en-GB">
                <a:sym typeface="Gill Sans"/>
              </a:rPr>
              <a:t>Without the use of any function, then there will be countless lines in the code and maintaining it will be a big mess.</a:t>
            </a:r>
            <a:endParaRPr lang="en-GB"/>
          </a:p>
          <a:p>
            <a:pPr lvl="0"/>
            <a:r>
              <a:rPr lang="en-GB">
                <a:sym typeface="Gill Sans"/>
              </a:rPr>
              <a:t>Programmers use functions without worrying about their code details. This speeds up program development, by allowing the programmer to concentrate only on the code that he has to write. </a:t>
            </a:r>
            <a:endParaRPr lang="en-GB"/>
          </a:p>
          <a:p>
            <a:pPr lvl="0"/>
            <a:r>
              <a:rPr lang="en-GB">
                <a:sym typeface="Gill Sans"/>
              </a:rPr>
              <a:t>Different programmers working on that project can divide the workload by writing different functions. </a:t>
            </a:r>
            <a:endParaRPr lang="en-GB"/>
          </a:p>
          <a:p>
            <a:pPr lvl="0"/>
            <a:r>
              <a:rPr lang="en-GB">
                <a:sym typeface="Gill Sans"/>
              </a:rPr>
              <a:t>Like Python libraries, programmers can also make their functions and use them from different point in the main program or any other program that needs its functionalities. </a:t>
            </a:r>
            <a:endParaRPr lang="en-GB"/>
          </a:p>
          <a:p>
            <a:endParaRPr lang="en-IN" dirty="0"/>
          </a:p>
        </p:txBody>
      </p:sp>
      <p:pic>
        <p:nvPicPr>
          <p:cNvPr id="6" name="Google Shape;93;p4">
            <a:extLst>
              <a:ext uri="{FF2B5EF4-FFF2-40B4-BE49-F238E27FC236}">
                <a16:creationId xmlns:a16="http://schemas.microsoft.com/office/drawing/2014/main" id="{FA7D1E2D-299C-A1B2-E9BE-58139BF3BDEA}"/>
              </a:ext>
            </a:extLst>
          </p:cNvPr>
          <p:cNvPicPr preferRelativeResize="0"/>
          <p:nvPr/>
        </p:nvPicPr>
        <p:blipFill rotWithShape="1">
          <a:blip r:embed="rId4">
            <a:alphaModFix/>
          </a:blip>
          <a:srcRect/>
          <a:stretch/>
        </p:blipFill>
        <p:spPr>
          <a:xfrm>
            <a:off x="3524932" y="4499249"/>
            <a:ext cx="4403332" cy="1444351"/>
          </a:xfrm>
          <a:prstGeom prst="rect">
            <a:avLst/>
          </a:prstGeom>
          <a:noFill/>
          <a:ln>
            <a:noFill/>
          </a:ln>
        </p:spPr>
      </p:pic>
    </p:spTree>
    <p:custDataLst>
      <p:tags r:id="rId1"/>
    </p:custDataLst>
    <p:extLst>
      <p:ext uri="{BB962C8B-B14F-4D97-AF65-F5344CB8AC3E}">
        <p14:creationId xmlns:p14="http://schemas.microsoft.com/office/powerpoint/2010/main" val="361836089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CCE470-9B74-0F4D-3F7C-DF7C008413C8}"/>
              </a:ext>
            </a:extLst>
          </p:cNvPr>
          <p:cNvSpPr>
            <a:spLocks noGrp="1"/>
          </p:cNvSpPr>
          <p:nvPr>
            <p:ph type="title"/>
          </p:nvPr>
        </p:nvSpPr>
        <p:spPr/>
        <p:txBody>
          <a:bodyPr/>
          <a:lstStyle/>
          <a:p>
            <a:pPr lvl="0"/>
            <a:r>
              <a:rPr lang="en-US" dirty="0">
                <a:sym typeface="Gill Sans"/>
              </a:rPr>
              <a:t>Function Declaration and Definition </a:t>
            </a:r>
          </a:p>
        </p:txBody>
      </p:sp>
      <p:sp>
        <p:nvSpPr>
          <p:cNvPr id="3" name="Content Placeholder 2">
            <a:extLst>
              <a:ext uri="{FF2B5EF4-FFF2-40B4-BE49-F238E27FC236}">
                <a16:creationId xmlns:a16="http://schemas.microsoft.com/office/drawing/2014/main" id="{E7899926-0CF6-3505-7E22-0EF7F099C365}"/>
              </a:ext>
            </a:extLst>
          </p:cNvPr>
          <p:cNvSpPr>
            <a:spLocks noGrp="1"/>
          </p:cNvSpPr>
          <p:nvPr>
            <p:ph idx="1"/>
          </p:nvPr>
        </p:nvSpPr>
        <p:spPr/>
        <p:txBody>
          <a:bodyPr/>
          <a:lstStyle/>
          <a:p>
            <a:pPr lvl="0"/>
            <a:endParaRPr lang="en-GB" dirty="0">
              <a:sym typeface="Gill Sans"/>
            </a:endParaRPr>
          </a:p>
          <a:p>
            <a:pPr lvl="0"/>
            <a:r>
              <a:rPr lang="en-GB" dirty="0">
                <a:sym typeface="Gill Sans"/>
              </a:rPr>
              <a:t>A function, f that uses another function g, is known as the calling function and g is known as the called function. </a:t>
            </a:r>
            <a:endParaRPr lang="en-GB" dirty="0"/>
          </a:p>
          <a:p>
            <a:pPr lvl="0"/>
            <a:r>
              <a:rPr lang="en-GB" dirty="0">
                <a:sym typeface="Gill Sans"/>
              </a:rPr>
              <a:t>The inputs that the function takes are known as arguments/parameters. </a:t>
            </a:r>
          </a:p>
          <a:p>
            <a:pPr lvl="0"/>
            <a:r>
              <a:rPr lang="en-GB" dirty="0">
                <a:sym typeface="Gill Sans"/>
              </a:rPr>
              <a:t>When a called function returns some result back to the calling function, it is said to return that result. </a:t>
            </a:r>
            <a:endParaRPr lang="en-GB" dirty="0"/>
          </a:p>
          <a:p>
            <a:pPr lvl="0"/>
            <a:r>
              <a:rPr lang="en-GB" dirty="0">
                <a:sym typeface="Gill Sans"/>
              </a:rPr>
              <a:t>The calling function may or may not pass parameters to the called function. If the called function accepts arguments, the calling function will pass parameters, else not. </a:t>
            </a:r>
            <a:endParaRPr lang="en-GB" dirty="0"/>
          </a:p>
          <a:p>
            <a:pPr lvl="0"/>
            <a:r>
              <a:rPr lang="en-GB" dirty="0">
                <a:sym typeface="Gill Sans"/>
              </a:rPr>
              <a:t>Function declaration is a declaration statement that identifies a function with its name, a list of arguments that it accepts and the type of data it returns. </a:t>
            </a:r>
            <a:endParaRPr lang="en-GB" dirty="0"/>
          </a:p>
          <a:p>
            <a:pPr lvl="0"/>
            <a:r>
              <a:rPr lang="en-GB" dirty="0">
                <a:sym typeface="Gill Sans"/>
              </a:rPr>
              <a:t>Function definition consists of a function header that identifies the function, followed by the body of the function containing the executable code for that function. </a:t>
            </a:r>
          </a:p>
          <a:p>
            <a:endParaRPr lang="en-IN" dirty="0"/>
          </a:p>
        </p:txBody>
      </p:sp>
    </p:spTree>
    <p:custDataLst>
      <p:tags r:id="rId1"/>
    </p:custDataLst>
    <p:extLst>
      <p:ext uri="{BB962C8B-B14F-4D97-AF65-F5344CB8AC3E}">
        <p14:creationId xmlns:p14="http://schemas.microsoft.com/office/powerpoint/2010/main" val="172053060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CCE470-9B74-0F4D-3F7C-DF7C008413C8}"/>
              </a:ext>
            </a:extLst>
          </p:cNvPr>
          <p:cNvSpPr>
            <a:spLocks noGrp="1"/>
          </p:cNvSpPr>
          <p:nvPr>
            <p:ph type="title"/>
          </p:nvPr>
        </p:nvSpPr>
        <p:spPr/>
        <p:txBody>
          <a:bodyPr/>
          <a:lstStyle/>
          <a:p>
            <a:pPr lvl="0"/>
            <a:r>
              <a:rPr lang="en-US" dirty="0">
                <a:sym typeface="Gill Sans"/>
              </a:rPr>
              <a:t>Function Definition </a:t>
            </a:r>
          </a:p>
        </p:txBody>
      </p:sp>
      <p:sp>
        <p:nvSpPr>
          <p:cNvPr id="3" name="Content Placeholder 2">
            <a:extLst>
              <a:ext uri="{FF2B5EF4-FFF2-40B4-BE49-F238E27FC236}">
                <a16:creationId xmlns:a16="http://schemas.microsoft.com/office/drawing/2014/main" id="{E7899926-0CF6-3505-7E22-0EF7F099C365}"/>
              </a:ext>
            </a:extLst>
          </p:cNvPr>
          <p:cNvSpPr>
            <a:spLocks noGrp="1"/>
          </p:cNvSpPr>
          <p:nvPr>
            <p:ph idx="1"/>
          </p:nvPr>
        </p:nvSpPr>
        <p:spPr/>
        <p:txBody>
          <a:bodyPr/>
          <a:lstStyle/>
          <a:p>
            <a:pPr marL="0" lvl="0" indent="0">
              <a:buNone/>
            </a:pPr>
            <a:r>
              <a:rPr lang="en-GB" dirty="0">
                <a:sym typeface="Gill Sans"/>
              </a:rPr>
              <a:t>Function blocks starts with the keyword def. </a:t>
            </a:r>
            <a:endParaRPr lang="en-GB" dirty="0"/>
          </a:p>
          <a:p>
            <a:pPr lvl="0"/>
            <a:r>
              <a:rPr lang="en-GB" dirty="0">
                <a:sym typeface="Gill Sans"/>
              </a:rPr>
              <a:t>The keyword is followed by the function name and parentheses (( )). </a:t>
            </a:r>
          </a:p>
          <a:p>
            <a:pPr lvl="0"/>
            <a:r>
              <a:rPr lang="en-GB" dirty="0">
                <a:sym typeface="Gill Sans"/>
              </a:rPr>
              <a:t>After the parentheses a colon (:) is placed. </a:t>
            </a:r>
            <a:endParaRPr lang="en-GB" dirty="0"/>
          </a:p>
          <a:p>
            <a:pPr lvl="0"/>
            <a:r>
              <a:rPr lang="en-GB" dirty="0">
                <a:sym typeface="Gill Sans"/>
              </a:rPr>
              <a:t>Parameters or arguments that the function accept are placed within parentheses. </a:t>
            </a:r>
          </a:p>
          <a:p>
            <a:pPr lvl="0"/>
            <a:r>
              <a:rPr lang="en-GB" dirty="0">
                <a:sym typeface="Gill Sans"/>
              </a:rPr>
              <a:t>The first statement of a function can be an optional statement - the docstring describe what the function does. </a:t>
            </a:r>
          </a:p>
          <a:p>
            <a:pPr lvl="0"/>
            <a:r>
              <a:rPr lang="en-GB" dirty="0">
                <a:sym typeface="Gill Sans"/>
              </a:rPr>
              <a:t>The code block within the function is properly indented to form the block code. </a:t>
            </a:r>
            <a:endParaRPr lang="en-GB" dirty="0"/>
          </a:p>
          <a:p>
            <a:pPr lvl="0"/>
            <a:r>
              <a:rPr lang="en-GB" dirty="0">
                <a:sym typeface="Gill Sans"/>
              </a:rPr>
              <a:t>A function may have a return[expression] statement. That is, the return statement is optional.</a:t>
            </a:r>
          </a:p>
          <a:p>
            <a:pPr lvl="0"/>
            <a:r>
              <a:rPr lang="en-GB" dirty="0">
                <a:sym typeface="Gill Sans"/>
              </a:rPr>
              <a:t>You can assign the function name to a variable. Doing this will allow you to call same function using the name of that variable. </a:t>
            </a:r>
            <a:endParaRPr lang="en-GB" dirty="0"/>
          </a:p>
          <a:p>
            <a:pPr lvl="0"/>
            <a:endParaRPr lang="en-GB" dirty="0">
              <a:sym typeface="Gill Sans"/>
            </a:endParaRPr>
          </a:p>
        </p:txBody>
      </p:sp>
      <p:pic>
        <p:nvPicPr>
          <p:cNvPr id="6" name="Google Shape;109;p6">
            <a:extLst>
              <a:ext uri="{FF2B5EF4-FFF2-40B4-BE49-F238E27FC236}">
                <a16:creationId xmlns:a16="http://schemas.microsoft.com/office/drawing/2014/main" id="{7F215B4D-9F3A-C546-2EED-41F797C3E269}"/>
              </a:ext>
            </a:extLst>
          </p:cNvPr>
          <p:cNvPicPr preferRelativeResize="0"/>
          <p:nvPr/>
        </p:nvPicPr>
        <p:blipFill rotWithShape="1">
          <a:blip r:embed="rId4">
            <a:alphaModFix/>
          </a:blip>
          <a:srcRect/>
          <a:stretch/>
        </p:blipFill>
        <p:spPr>
          <a:xfrm>
            <a:off x="3249386" y="4624397"/>
            <a:ext cx="4812043" cy="1747828"/>
          </a:xfrm>
          <a:prstGeom prst="rect">
            <a:avLst/>
          </a:prstGeom>
          <a:noFill/>
          <a:ln>
            <a:noFill/>
          </a:ln>
        </p:spPr>
      </p:pic>
    </p:spTree>
    <p:custDataLst>
      <p:tags r:id="rId1"/>
    </p:custDataLst>
    <p:extLst>
      <p:ext uri="{BB962C8B-B14F-4D97-AF65-F5344CB8AC3E}">
        <p14:creationId xmlns:p14="http://schemas.microsoft.com/office/powerpoint/2010/main" val="282833866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CCE470-9B74-0F4D-3F7C-DF7C008413C8}"/>
              </a:ext>
            </a:extLst>
          </p:cNvPr>
          <p:cNvSpPr>
            <a:spLocks noGrp="1"/>
          </p:cNvSpPr>
          <p:nvPr>
            <p:ph type="title"/>
          </p:nvPr>
        </p:nvSpPr>
        <p:spPr/>
        <p:txBody>
          <a:bodyPr/>
          <a:lstStyle/>
          <a:p>
            <a:pPr lvl="0"/>
            <a:r>
              <a:rPr lang="en-US" dirty="0">
                <a:sym typeface="Gill Sans"/>
              </a:rPr>
              <a:t>Function Call </a:t>
            </a:r>
          </a:p>
        </p:txBody>
      </p:sp>
      <p:sp>
        <p:nvSpPr>
          <p:cNvPr id="3" name="Content Placeholder 2">
            <a:extLst>
              <a:ext uri="{FF2B5EF4-FFF2-40B4-BE49-F238E27FC236}">
                <a16:creationId xmlns:a16="http://schemas.microsoft.com/office/drawing/2014/main" id="{E7899926-0CF6-3505-7E22-0EF7F099C365}"/>
              </a:ext>
            </a:extLst>
          </p:cNvPr>
          <p:cNvSpPr>
            <a:spLocks noGrp="1"/>
          </p:cNvSpPr>
          <p:nvPr>
            <p:ph idx="1"/>
          </p:nvPr>
        </p:nvSpPr>
        <p:spPr/>
        <p:txBody>
          <a:bodyPr/>
          <a:lstStyle/>
          <a:p>
            <a:pPr lvl="0"/>
            <a:r>
              <a:rPr lang="en-GB" dirty="0">
                <a:sym typeface="Gill Sans"/>
              </a:rPr>
              <a:t>The function call statement invokes the function. When a function is invoked the program control jumps to the called function to execute the statements that are a part of that function. Once the called function is executed, the program control passes back to the calling function. </a:t>
            </a:r>
          </a:p>
          <a:p>
            <a:pPr marL="0" lvl="0" indent="0">
              <a:buNone/>
            </a:pPr>
            <a:r>
              <a:rPr lang="en-GB" b="1" dirty="0">
                <a:sym typeface="Gill Sans"/>
              </a:rPr>
              <a:t>Function Parameters: </a:t>
            </a:r>
          </a:p>
          <a:p>
            <a:pPr lvl="0"/>
            <a:r>
              <a:rPr lang="en-GB" dirty="0">
                <a:sym typeface="Gill Sans"/>
              </a:rPr>
              <a:t>A function can take parameters which are nothing but some values that are passed to it so that the function can manipulate them to produce the desired result. These parameters are normal variables with a small difference that the values of these variables are defined (initialized) when we call the function and are then passed to the function. </a:t>
            </a:r>
            <a:endParaRPr lang="en-GB" dirty="0"/>
          </a:p>
          <a:p>
            <a:pPr lvl="0"/>
            <a:r>
              <a:rPr lang="en-GB" dirty="0">
                <a:sym typeface="Gill Sans"/>
              </a:rPr>
              <a:t>Function name and the number and type of arguments in the function call must be same as that given in the function definition. </a:t>
            </a:r>
          </a:p>
          <a:p>
            <a:pPr lvl="0"/>
            <a:r>
              <a:rPr lang="en-GB" dirty="0">
                <a:sym typeface="Gill Sans"/>
              </a:rPr>
              <a:t>If the data type of the argument passed does not matches with that expected in function then an error is generated. </a:t>
            </a:r>
            <a:endParaRPr lang="en-GB" dirty="0"/>
          </a:p>
          <a:p>
            <a:pPr lvl="0"/>
            <a:r>
              <a:rPr lang="en-GB" dirty="0">
                <a:sym typeface="Gill Sans"/>
              </a:rPr>
              <a:t>Example:</a:t>
            </a:r>
          </a:p>
        </p:txBody>
      </p:sp>
      <p:pic>
        <p:nvPicPr>
          <p:cNvPr id="7" name="Google Shape;118;p7">
            <a:extLst>
              <a:ext uri="{FF2B5EF4-FFF2-40B4-BE49-F238E27FC236}">
                <a16:creationId xmlns:a16="http://schemas.microsoft.com/office/drawing/2014/main" id="{68731621-80A3-63C1-8779-4917C51E74DE}"/>
              </a:ext>
            </a:extLst>
          </p:cNvPr>
          <p:cNvPicPr preferRelativeResize="0"/>
          <p:nvPr/>
        </p:nvPicPr>
        <p:blipFill rotWithShape="1">
          <a:blip r:embed="rId4">
            <a:alphaModFix/>
          </a:blip>
          <a:srcRect/>
          <a:stretch/>
        </p:blipFill>
        <p:spPr>
          <a:xfrm>
            <a:off x="2443905" y="5120223"/>
            <a:ext cx="5609049" cy="1246703"/>
          </a:xfrm>
          <a:prstGeom prst="rect">
            <a:avLst/>
          </a:prstGeom>
          <a:noFill/>
          <a:ln>
            <a:noFill/>
          </a:ln>
        </p:spPr>
      </p:pic>
    </p:spTree>
    <p:custDataLst>
      <p:tags r:id="rId1"/>
    </p:custDataLst>
    <p:extLst>
      <p:ext uri="{BB962C8B-B14F-4D97-AF65-F5344CB8AC3E}">
        <p14:creationId xmlns:p14="http://schemas.microsoft.com/office/powerpoint/2010/main" val="355688142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CCE470-9B74-0F4D-3F7C-DF7C008413C8}"/>
              </a:ext>
            </a:extLst>
          </p:cNvPr>
          <p:cNvSpPr>
            <a:spLocks noGrp="1"/>
          </p:cNvSpPr>
          <p:nvPr>
            <p:ph type="title"/>
          </p:nvPr>
        </p:nvSpPr>
        <p:spPr/>
        <p:txBody>
          <a:bodyPr/>
          <a:lstStyle/>
          <a:p>
            <a:pPr lvl="0"/>
            <a:r>
              <a:rPr lang="en-US" dirty="0">
                <a:sym typeface="Gill Sans"/>
              </a:rPr>
              <a:t>Examples</a:t>
            </a:r>
          </a:p>
        </p:txBody>
      </p:sp>
      <p:pic>
        <p:nvPicPr>
          <p:cNvPr id="6" name="Google Shape;125;p8">
            <a:extLst>
              <a:ext uri="{FF2B5EF4-FFF2-40B4-BE49-F238E27FC236}">
                <a16:creationId xmlns:a16="http://schemas.microsoft.com/office/drawing/2014/main" id="{BD9AAC8F-1A9E-773B-02F6-7358C374D94D}"/>
              </a:ext>
            </a:extLst>
          </p:cNvPr>
          <p:cNvPicPr preferRelativeResize="0"/>
          <p:nvPr/>
        </p:nvPicPr>
        <p:blipFill rotWithShape="1">
          <a:blip r:embed="rId4">
            <a:alphaModFix/>
          </a:blip>
          <a:srcRect/>
          <a:stretch/>
        </p:blipFill>
        <p:spPr>
          <a:xfrm>
            <a:off x="838200" y="1425855"/>
            <a:ext cx="3345301" cy="2003144"/>
          </a:xfrm>
          <a:prstGeom prst="rect">
            <a:avLst/>
          </a:prstGeom>
          <a:noFill/>
          <a:ln>
            <a:noFill/>
          </a:ln>
        </p:spPr>
      </p:pic>
      <p:pic>
        <p:nvPicPr>
          <p:cNvPr id="8" name="Google Shape;126;p8">
            <a:extLst>
              <a:ext uri="{FF2B5EF4-FFF2-40B4-BE49-F238E27FC236}">
                <a16:creationId xmlns:a16="http://schemas.microsoft.com/office/drawing/2014/main" id="{8B05FB40-F019-EF44-1341-9FD4865741B4}"/>
              </a:ext>
            </a:extLst>
          </p:cNvPr>
          <p:cNvPicPr preferRelativeResize="0"/>
          <p:nvPr/>
        </p:nvPicPr>
        <p:blipFill rotWithShape="1">
          <a:blip r:embed="rId5">
            <a:alphaModFix/>
          </a:blip>
          <a:srcRect/>
          <a:stretch/>
        </p:blipFill>
        <p:spPr>
          <a:xfrm>
            <a:off x="1289463" y="3913445"/>
            <a:ext cx="7931342" cy="1677613"/>
          </a:xfrm>
          <a:prstGeom prst="rect">
            <a:avLst/>
          </a:prstGeom>
          <a:noFill/>
          <a:ln>
            <a:noFill/>
          </a:ln>
        </p:spPr>
      </p:pic>
      <p:pic>
        <p:nvPicPr>
          <p:cNvPr id="9" name="Google Shape;127;p8">
            <a:extLst>
              <a:ext uri="{FF2B5EF4-FFF2-40B4-BE49-F238E27FC236}">
                <a16:creationId xmlns:a16="http://schemas.microsoft.com/office/drawing/2014/main" id="{09C99DDD-5959-547D-FF0D-035B0C40889F}"/>
              </a:ext>
            </a:extLst>
          </p:cNvPr>
          <p:cNvPicPr preferRelativeResize="0"/>
          <p:nvPr/>
        </p:nvPicPr>
        <p:blipFill rotWithShape="1">
          <a:blip r:embed="rId6">
            <a:alphaModFix/>
          </a:blip>
          <a:srcRect/>
          <a:stretch/>
        </p:blipFill>
        <p:spPr>
          <a:xfrm>
            <a:off x="4298732" y="1425856"/>
            <a:ext cx="2938141" cy="1853018"/>
          </a:xfrm>
          <a:prstGeom prst="rect">
            <a:avLst/>
          </a:prstGeom>
          <a:noFill/>
          <a:ln>
            <a:noFill/>
          </a:ln>
        </p:spPr>
      </p:pic>
      <p:pic>
        <p:nvPicPr>
          <p:cNvPr id="10" name="Google Shape;128;p8">
            <a:extLst>
              <a:ext uri="{FF2B5EF4-FFF2-40B4-BE49-F238E27FC236}">
                <a16:creationId xmlns:a16="http://schemas.microsoft.com/office/drawing/2014/main" id="{A2D2C562-2AA5-7559-7D02-DD49E7B3A203}"/>
              </a:ext>
            </a:extLst>
          </p:cNvPr>
          <p:cNvPicPr preferRelativeResize="0"/>
          <p:nvPr/>
        </p:nvPicPr>
        <p:blipFill rotWithShape="1">
          <a:blip r:embed="rId7">
            <a:alphaModFix/>
          </a:blip>
          <a:srcRect/>
          <a:stretch/>
        </p:blipFill>
        <p:spPr>
          <a:xfrm>
            <a:off x="7321107" y="1425856"/>
            <a:ext cx="4191990" cy="2003144"/>
          </a:xfrm>
          <a:prstGeom prst="rect">
            <a:avLst/>
          </a:prstGeom>
          <a:noFill/>
          <a:ln>
            <a:noFill/>
          </a:ln>
        </p:spPr>
      </p:pic>
    </p:spTree>
    <p:custDataLst>
      <p:tags r:id="rId1"/>
    </p:custDataLst>
    <p:extLst>
      <p:ext uri="{BB962C8B-B14F-4D97-AF65-F5344CB8AC3E}">
        <p14:creationId xmlns:p14="http://schemas.microsoft.com/office/powerpoint/2010/main" val="92734273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CCE470-9B74-0F4D-3F7C-DF7C008413C8}"/>
              </a:ext>
            </a:extLst>
          </p:cNvPr>
          <p:cNvSpPr>
            <a:spLocks noGrp="1"/>
          </p:cNvSpPr>
          <p:nvPr>
            <p:ph type="title"/>
          </p:nvPr>
        </p:nvSpPr>
        <p:spPr/>
        <p:txBody>
          <a:bodyPr/>
          <a:lstStyle/>
          <a:p>
            <a:pPr lvl="0"/>
            <a:r>
              <a:rPr lang="en-US" dirty="0">
                <a:sym typeface="Gill Sans"/>
              </a:rPr>
              <a:t>Local and Global Variables</a:t>
            </a:r>
          </a:p>
        </p:txBody>
      </p:sp>
      <p:sp>
        <p:nvSpPr>
          <p:cNvPr id="13" name="Content Placeholder 12">
            <a:extLst>
              <a:ext uri="{FF2B5EF4-FFF2-40B4-BE49-F238E27FC236}">
                <a16:creationId xmlns:a16="http://schemas.microsoft.com/office/drawing/2014/main" id="{50342815-6627-C5ED-B619-A252F2BB14C6}"/>
              </a:ext>
            </a:extLst>
          </p:cNvPr>
          <p:cNvSpPr>
            <a:spLocks noGrp="1"/>
          </p:cNvSpPr>
          <p:nvPr>
            <p:ph idx="1"/>
          </p:nvPr>
        </p:nvSpPr>
        <p:spPr/>
        <p:txBody>
          <a:bodyPr/>
          <a:lstStyle/>
          <a:p>
            <a:pPr lvl="0"/>
            <a:r>
              <a:rPr lang="en-GB" dirty="0">
                <a:sym typeface="Gill Sans"/>
              </a:rPr>
              <a:t>A variable which is defined within a function is local to that function. A local variable can be accessed from the point of its definition until the end of the function in which it is defined. It exists as long as the function is executing. Function parameters behave like local variables in the function. Moreover, whenever we use the assignment operator (=) inside a function, a new local variable is created.</a:t>
            </a:r>
          </a:p>
          <a:p>
            <a:pPr lvl="0"/>
            <a:r>
              <a:rPr lang="en-GB" dirty="0">
                <a:sym typeface="Gill Sans"/>
              </a:rPr>
              <a:t>Global variables are those variables which are defined in the main body of the program file. They are visible throughout the program file. As a good programming habit, you must try to avoid the use of global variables because they may get altered by mistake and then result in erroneous output. </a:t>
            </a:r>
          </a:p>
        </p:txBody>
      </p:sp>
    </p:spTree>
    <p:custDataLst>
      <p:tags r:id="rId1"/>
    </p:custDataLst>
    <p:extLst>
      <p:ext uri="{BB962C8B-B14F-4D97-AF65-F5344CB8AC3E}">
        <p14:creationId xmlns:p14="http://schemas.microsoft.com/office/powerpoint/2010/main" val="150859788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CCE470-9B74-0F4D-3F7C-DF7C008413C8}"/>
              </a:ext>
            </a:extLst>
          </p:cNvPr>
          <p:cNvSpPr>
            <a:spLocks noGrp="1"/>
          </p:cNvSpPr>
          <p:nvPr>
            <p:ph type="title"/>
          </p:nvPr>
        </p:nvSpPr>
        <p:spPr/>
        <p:txBody>
          <a:bodyPr/>
          <a:lstStyle/>
          <a:p>
            <a:pPr lvl="0"/>
            <a:r>
              <a:rPr lang="en-US" dirty="0">
                <a:sym typeface="Gill Sans"/>
              </a:rPr>
              <a:t>Local and Global Variables</a:t>
            </a:r>
          </a:p>
        </p:txBody>
      </p:sp>
      <p:sp>
        <p:nvSpPr>
          <p:cNvPr id="13" name="Content Placeholder 12">
            <a:extLst>
              <a:ext uri="{FF2B5EF4-FFF2-40B4-BE49-F238E27FC236}">
                <a16:creationId xmlns:a16="http://schemas.microsoft.com/office/drawing/2014/main" id="{50342815-6627-C5ED-B619-A252F2BB14C6}"/>
              </a:ext>
            </a:extLst>
          </p:cNvPr>
          <p:cNvSpPr>
            <a:spLocks noGrp="1"/>
          </p:cNvSpPr>
          <p:nvPr>
            <p:ph idx="1"/>
          </p:nvPr>
        </p:nvSpPr>
        <p:spPr/>
        <p:txBody>
          <a:bodyPr/>
          <a:lstStyle/>
          <a:p>
            <a:r>
              <a:rPr lang="en-GB" dirty="0"/>
              <a:t>Example:</a:t>
            </a:r>
            <a:endParaRPr lang="en-IN" dirty="0"/>
          </a:p>
        </p:txBody>
      </p:sp>
      <p:pic>
        <p:nvPicPr>
          <p:cNvPr id="12" name="Google Shape;143;p10">
            <a:extLst>
              <a:ext uri="{FF2B5EF4-FFF2-40B4-BE49-F238E27FC236}">
                <a16:creationId xmlns:a16="http://schemas.microsoft.com/office/drawing/2014/main" id="{3E9A1265-8C00-3891-020B-B99A46927929}"/>
              </a:ext>
            </a:extLst>
          </p:cNvPr>
          <p:cNvPicPr preferRelativeResize="0"/>
          <p:nvPr/>
        </p:nvPicPr>
        <p:blipFill rotWithShape="1">
          <a:blip r:embed="rId4">
            <a:alphaModFix/>
          </a:blip>
          <a:srcRect/>
          <a:stretch/>
        </p:blipFill>
        <p:spPr>
          <a:xfrm>
            <a:off x="1449840" y="1476626"/>
            <a:ext cx="8639175" cy="4466974"/>
          </a:xfrm>
          <a:prstGeom prst="rect">
            <a:avLst/>
          </a:prstGeom>
          <a:noFill/>
          <a:ln>
            <a:noFill/>
          </a:ln>
        </p:spPr>
      </p:pic>
    </p:spTree>
    <p:custDataLst>
      <p:tags r:id="rId1"/>
    </p:custDataLst>
    <p:extLst>
      <p:ext uri="{BB962C8B-B14F-4D97-AF65-F5344CB8AC3E}">
        <p14:creationId xmlns:p14="http://schemas.microsoft.com/office/powerpoint/2010/main" val="401045087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CCE470-9B74-0F4D-3F7C-DF7C008413C8}"/>
              </a:ext>
            </a:extLst>
          </p:cNvPr>
          <p:cNvSpPr>
            <a:spLocks noGrp="1"/>
          </p:cNvSpPr>
          <p:nvPr>
            <p:ph type="title"/>
          </p:nvPr>
        </p:nvSpPr>
        <p:spPr/>
        <p:txBody>
          <a:bodyPr/>
          <a:lstStyle/>
          <a:p>
            <a:pPr lvl="0"/>
            <a:r>
              <a:rPr lang="en-US">
                <a:sym typeface="Gill Sans"/>
              </a:rPr>
              <a:t>Using the Global Statement</a:t>
            </a:r>
            <a:endParaRPr lang="en-US" dirty="0">
              <a:sym typeface="Gill Sans"/>
            </a:endParaRPr>
          </a:p>
        </p:txBody>
      </p:sp>
      <p:sp>
        <p:nvSpPr>
          <p:cNvPr id="13" name="Content Placeholder 12">
            <a:extLst>
              <a:ext uri="{FF2B5EF4-FFF2-40B4-BE49-F238E27FC236}">
                <a16:creationId xmlns:a16="http://schemas.microsoft.com/office/drawing/2014/main" id="{50342815-6627-C5ED-B619-A252F2BB14C6}"/>
              </a:ext>
            </a:extLst>
          </p:cNvPr>
          <p:cNvSpPr>
            <a:spLocks noGrp="1"/>
          </p:cNvSpPr>
          <p:nvPr>
            <p:ph idx="1"/>
          </p:nvPr>
        </p:nvSpPr>
        <p:spPr/>
        <p:txBody>
          <a:bodyPr/>
          <a:lstStyle/>
          <a:p>
            <a:pPr lvl="0"/>
            <a:r>
              <a:rPr lang="en-GB" dirty="0">
                <a:sym typeface="Gill Sans"/>
              </a:rPr>
              <a:t>To define a variable defined inside a function as global, you must use the global statement. This declares the local or the inner variable of the function to have module scope. </a:t>
            </a:r>
          </a:p>
          <a:p>
            <a:pPr lvl="0"/>
            <a:r>
              <a:rPr lang="en-GB" dirty="0">
                <a:sym typeface="Gill Sans"/>
              </a:rPr>
              <a:t>Example:</a:t>
            </a:r>
            <a:endParaRPr lang="en-GB" dirty="0"/>
          </a:p>
        </p:txBody>
      </p:sp>
      <p:pic>
        <p:nvPicPr>
          <p:cNvPr id="5" name="Google Shape;152;p11" descr="Text, letter&#10;&#10;Description automatically generated">
            <a:extLst>
              <a:ext uri="{FF2B5EF4-FFF2-40B4-BE49-F238E27FC236}">
                <a16:creationId xmlns:a16="http://schemas.microsoft.com/office/drawing/2014/main" id="{4A4B4E4F-97C0-B43B-0F37-C710D0D2A75E}"/>
              </a:ext>
            </a:extLst>
          </p:cNvPr>
          <p:cNvPicPr preferRelativeResize="0"/>
          <p:nvPr/>
        </p:nvPicPr>
        <p:blipFill rotWithShape="1">
          <a:blip r:embed="rId4">
            <a:alphaModFix/>
          </a:blip>
          <a:srcRect/>
          <a:stretch/>
        </p:blipFill>
        <p:spPr>
          <a:xfrm>
            <a:off x="1383547" y="2085975"/>
            <a:ext cx="8907906" cy="3657600"/>
          </a:xfrm>
          <a:prstGeom prst="rect">
            <a:avLst/>
          </a:prstGeom>
          <a:noFill/>
          <a:ln>
            <a:noFill/>
          </a:ln>
        </p:spPr>
      </p:pic>
    </p:spTree>
    <p:custDataLst>
      <p:tags r:id="rId1"/>
    </p:custDataLst>
    <p:extLst>
      <p:ext uri="{BB962C8B-B14F-4D97-AF65-F5344CB8AC3E}">
        <p14:creationId xmlns:p14="http://schemas.microsoft.com/office/powerpoint/2010/main" val="88962298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CCE470-9B74-0F4D-3F7C-DF7C008413C8}"/>
              </a:ext>
            </a:extLst>
          </p:cNvPr>
          <p:cNvSpPr>
            <a:spLocks noGrp="1"/>
          </p:cNvSpPr>
          <p:nvPr>
            <p:ph type="title"/>
          </p:nvPr>
        </p:nvSpPr>
        <p:spPr/>
        <p:txBody>
          <a:bodyPr/>
          <a:lstStyle/>
          <a:p>
            <a:pPr lvl="0"/>
            <a:r>
              <a:rPr lang="en-US" dirty="0">
                <a:sym typeface="Gill Sans"/>
              </a:rPr>
              <a:t>Resolution of Names</a:t>
            </a:r>
          </a:p>
        </p:txBody>
      </p:sp>
      <p:sp>
        <p:nvSpPr>
          <p:cNvPr id="13" name="Content Placeholder 12">
            <a:extLst>
              <a:ext uri="{FF2B5EF4-FFF2-40B4-BE49-F238E27FC236}">
                <a16:creationId xmlns:a16="http://schemas.microsoft.com/office/drawing/2014/main" id="{50342815-6627-C5ED-B619-A252F2BB14C6}"/>
              </a:ext>
            </a:extLst>
          </p:cNvPr>
          <p:cNvSpPr>
            <a:spLocks noGrp="1"/>
          </p:cNvSpPr>
          <p:nvPr>
            <p:ph idx="1"/>
          </p:nvPr>
        </p:nvSpPr>
        <p:spPr/>
        <p:txBody>
          <a:bodyPr/>
          <a:lstStyle/>
          <a:p>
            <a:pPr lvl="0"/>
            <a:r>
              <a:rPr lang="en-GB" dirty="0">
                <a:sym typeface="Gill Sans"/>
              </a:rPr>
              <a:t>Scope defines the visibility of a name within a block. If a local variable is defined in a block, its scope is that particular block. If it is defined in a function, then its scope is all blocks within that function. </a:t>
            </a:r>
          </a:p>
          <a:p>
            <a:pPr lvl="0"/>
            <a:r>
              <a:rPr lang="en-GB" dirty="0">
                <a:sym typeface="Gill Sans"/>
              </a:rPr>
              <a:t>When a variable name is used in a code block, it is resolved using the nearest enclosing scope. If no variable of that name is found, then a </a:t>
            </a:r>
            <a:r>
              <a:rPr lang="en-GB" dirty="0" err="1">
                <a:sym typeface="Gill Sans"/>
              </a:rPr>
              <a:t>NameError</a:t>
            </a:r>
            <a:r>
              <a:rPr lang="en-GB" dirty="0">
                <a:sym typeface="Gill Sans"/>
              </a:rPr>
              <a:t> is raised. In the code given below, str is a global string because it has been defined before calling the function. </a:t>
            </a:r>
          </a:p>
          <a:p>
            <a:pPr lvl="0"/>
            <a:r>
              <a:rPr lang="en-GB" dirty="0">
                <a:sym typeface="Gill Sans"/>
              </a:rPr>
              <a:t>Example:</a:t>
            </a:r>
            <a:endParaRPr lang="en-GB" dirty="0"/>
          </a:p>
        </p:txBody>
      </p:sp>
      <p:pic>
        <p:nvPicPr>
          <p:cNvPr id="6" name="Google Shape;160;p12">
            <a:extLst>
              <a:ext uri="{FF2B5EF4-FFF2-40B4-BE49-F238E27FC236}">
                <a16:creationId xmlns:a16="http://schemas.microsoft.com/office/drawing/2014/main" id="{8C40E2A5-237A-6DDA-A021-0576F3802E4D}"/>
              </a:ext>
            </a:extLst>
          </p:cNvPr>
          <p:cNvPicPr preferRelativeResize="0"/>
          <p:nvPr/>
        </p:nvPicPr>
        <p:blipFill rotWithShape="1">
          <a:blip r:embed="rId4">
            <a:alphaModFix/>
          </a:blip>
          <a:srcRect/>
          <a:stretch/>
        </p:blipFill>
        <p:spPr>
          <a:xfrm>
            <a:off x="3627080" y="3075942"/>
            <a:ext cx="3251913" cy="2286563"/>
          </a:xfrm>
          <a:prstGeom prst="rect">
            <a:avLst/>
          </a:prstGeom>
          <a:noFill/>
          <a:ln>
            <a:noFill/>
          </a:ln>
        </p:spPr>
      </p:pic>
    </p:spTree>
    <p:custDataLst>
      <p:tags r:id="rId1"/>
    </p:custDataLst>
    <p:extLst>
      <p:ext uri="{BB962C8B-B14F-4D97-AF65-F5344CB8AC3E}">
        <p14:creationId xmlns:p14="http://schemas.microsoft.com/office/powerpoint/2010/main" val="1534685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B6A2492-97CA-95FF-B0FB-DE24732E0F3D}"/>
              </a:ext>
            </a:extLst>
          </p:cNvPr>
          <p:cNvSpPr>
            <a:spLocks noGrp="1"/>
          </p:cNvSpPr>
          <p:nvPr>
            <p:ph type="title"/>
          </p:nvPr>
        </p:nvSpPr>
        <p:spPr/>
        <p:txBody>
          <a:bodyPr/>
          <a:lstStyle/>
          <a:p>
            <a:r>
              <a:rPr lang="en-GB" dirty="0"/>
              <a:t>Applications of Python</a:t>
            </a:r>
            <a:endParaRPr lang="en-IN" dirty="0"/>
          </a:p>
        </p:txBody>
      </p:sp>
      <p:sp>
        <p:nvSpPr>
          <p:cNvPr id="4" name="Content Placeholder 3">
            <a:extLst>
              <a:ext uri="{FF2B5EF4-FFF2-40B4-BE49-F238E27FC236}">
                <a16:creationId xmlns:a16="http://schemas.microsoft.com/office/drawing/2014/main" id="{278E0E45-1E93-55BF-C974-05F2312E5A4A}"/>
              </a:ext>
            </a:extLst>
          </p:cNvPr>
          <p:cNvSpPr>
            <a:spLocks noGrp="1"/>
          </p:cNvSpPr>
          <p:nvPr>
            <p:ph idx="1"/>
          </p:nvPr>
        </p:nvSpPr>
        <p:spPr/>
        <p:txBody>
          <a:bodyPr/>
          <a:lstStyle/>
          <a:p>
            <a:pPr lvl="0"/>
            <a:r>
              <a:rPr lang="en-GB" b="1" dirty="0">
                <a:sym typeface="Gill Sans"/>
              </a:rPr>
              <a:t>Scientific and computational applications: </a:t>
            </a:r>
            <a:r>
              <a:rPr lang="en-GB" dirty="0">
                <a:sym typeface="Gill Sans"/>
              </a:rPr>
              <a:t>Features like high speed, productivity and availability of tools, such as Scientific Python and Numeric Python, have made Python a preferred language to perform computation and processing of scientific data. 3D </a:t>
            </a:r>
            <a:r>
              <a:rPr lang="en-GB" dirty="0" err="1">
                <a:sym typeface="Gill Sans"/>
              </a:rPr>
              <a:t>modeling</a:t>
            </a:r>
            <a:r>
              <a:rPr lang="en-GB" dirty="0">
                <a:sym typeface="Gill Sans"/>
              </a:rPr>
              <a:t> software, such as </a:t>
            </a:r>
            <a:r>
              <a:rPr lang="en-GB" dirty="0" err="1">
                <a:sym typeface="Gill Sans"/>
              </a:rPr>
              <a:t>FreeCAD</a:t>
            </a:r>
            <a:r>
              <a:rPr lang="en-GB" dirty="0">
                <a:sym typeface="Gill Sans"/>
              </a:rPr>
              <a:t>, and finite element method software, like Abaqus, are coded in Python. </a:t>
            </a:r>
            <a:endParaRPr lang="en-GB" dirty="0">
              <a:sym typeface="Arial"/>
            </a:endParaRPr>
          </a:p>
          <a:p>
            <a:pPr lvl="0"/>
            <a:r>
              <a:rPr lang="en-GB" b="1" dirty="0">
                <a:sym typeface="Gill Sans"/>
              </a:rPr>
              <a:t>Games: </a:t>
            </a:r>
            <a:r>
              <a:rPr lang="en-GB" dirty="0">
                <a:sym typeface="Gill Sans"/>
              </a:rPr>
              <a:t>Python has various modules, libraries, and platforms that support development of games. Games like Civilization-IV, Disney's </a:t>
            </a:r>
            <a:r>
              <a:rPr lang="en-GB" dirty="0" err="1">
                <a:sym typeface="Gill Sans"/>
              </a:rPr>
              <a:t>Toontown</a:t>
            </a:r>
            <a:r>
              <a:rPr lang="en-GB" dirty="0">
                <a:sym typeface="Gill Sans"/>
              </a:rPr>
              <a:t> Online, Vega Strike, etc. are coded using Python. </a:t>
            </a:r>
            <a:endParaRPr lang="en-GB" dirty="0">
              <a:sym typeface="Arial"/>
            </a:endParaRPr>
          </a:p>
          <a:p>
            <a:pPr lvl="0"/>
            <a:r>
              <a:rPr lang="en-GB" b="1" dirty="0">
                <a:sym typeface="Gill Sans"/>
              </a:rPr>
              <a:t>Enterprise and business applications: </a:t>
            </a:r>
            <a:r>
              <a:rPr lang="en-GB" dirty="0">
                <a:sym typeface="Gill Sans"/>
              </a:rPr>
              <a:t>Simple and reliable syntax, modules and libraries, extensibility, scalability together make Python a suitable coding language for customizing larger applications. For example, Reddit which was originally written in Common Lips, was rewritten in Python in 2005. A large part of  </a:t>
            </a:r>
            <a:r>
              <a:rPr lang="en-GB" dirty="0" err="1">
                <a:sym typeface="Gill Sans"/>
              </a:rPr>
              <a:t>Youtube</a:t>
            </a:r>
            <a:r>
              <a:rPr lang="en-GB" dirty="0">
                <a:sym typeface="Gill Sans"/>
              </a:rPr>
              <a:t> code is also written in Python. </a:t>
            </a:r>
            <a:endParaRPr lang="en-GB" dirty="0">
              <a:sym typeface="Arial"/>
            </a:endParaRPr>
          </a:p>
          <a:p>
            <a:pPr lvl="0"/>
            <a:r>
              <a:rPr lang="en-GB" b="1" dirty="0">
                <a:sym typeface="Gill Sans"/>
              </a:rPr>
              <a:t>Operating Systems: </a:t>
            </a:r>
            <a:r>
              <a:rPr lang="en-GB" dirty="0">
                <a:sym typeface="Gill Sans"/>
              </a:rPr>
              <a:t>Python forms an integral part of Linux distributions. </a:t>
            </a:r>
          </a:p>
          <a:p>
            <a:endParaRPr lang="en-IN" dirty="0"/>
          </a:p>
        </p:txBody>
      </p:sp>
    </p:spTree>
    <p:custDataLst>
      <p:tags r:id="rId1"/>
    </p:custDataLst>
    <p:extLst>
      <p:ext uri="{BB962C8B-B14F-4D97-AF65-F5344CB8AC3E}">
        <p14:creationId xmlns:p14="http://schemas.microsoft.com/office/powerpoint/2010/main" val="299497790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CCE470-9B74-0F4D-3F7C-DF7C008413C8}"/>
              </a:ext>
            </a:extLst>
          </p:cNvPr>
          <p:cNvSpPr>
            <a:spLocks noGrp="1"/>
          </p:cNvSpPr>
          <p:nvPr>
            <p:ph type="title"/>
          </p:nvPr>
        </p:nvSpPr>
        <p:spPr/>
        <p:txBody>
          <a:bodyPr/>
          <a:lstStyle/>
          <a:p>
            <a:pPr lvl="0"/>
            <a:r>
              <a:rPr lang="en-US" dirty="0">
                <a:sym typeface="Gill Sans"/>
              </a:rPr>
              <a:t>The Return Statement</a:t>
            </a:r>
          </a:p>
        </p:txBody>
      </p:sp>
      <p:sp>
        <p:nvSpPr>
          <p:cNvPr id="13" name="Content Placeholder 12">
            <a:extLst>
              <a:ext uri="{FF2B5EF4-FFF2-40B4-BE49-F238E27FC236}">
                <a16:creationId xmlns:a16="http://schemas.microsoft.com/office/drawing/2014/main" id="{50342815-6627-C5ED-B619-A252F2BB14C6}"/>
              </a:ext>
            </a:extLst>
          </p:cNvPr>
          <p:cNvSpPr>
            <a:spLocks noGrp="1"/>
          </p:cNvSpPr>
          <p:nvPr>
            <p:ph idx="1"/>
          </p:nvPr>
        </p:nvSpPr>
        <p:spPr/>
        <p:txBody>
          <a:bodyPr/>
          <a:lstStyle/>
          <a:p>
            <a:pPr lvl="0"/>
            <a:r>
              <a:rPr lang="en-GB" dirty="0">
                <a:sym typeface="Gill Sans"/>
              </a:rPr>
              <a:t>The syntax of return statement is, return [expression] </a:t>
            </a:r>
            <a:endParaRPr lang="en-GB" dirty="0"/>
          </a:p>
          <a:p>
            <a:pPr lvl="0"/>
            <a:r>
              <a:rPr lang="en-GB" dirty="0">
                <a:sym typeface="Gill Sans"/>
              </a:rPr>
              <a:t>The expression is written in brackets because it is optional. If the expression is present, it is evaluated and the resultant value is returned to the calling function. However, if no expression is specified then the function will return None. </a:t>
            </a:r>
          </a:p>
          <a:p>
            <a:pPr lvl="0"/>
            <a:r>
              <a:rPr lang="en-GB" dirty="0">
                <a:sym typeface="Gill Sans"/>
              </a:rPr>
              <a:t>The return statement is used for two things.</a:t>
            </a:r>
            <a:endParaRPr lang="en-GB" dirty="0"/>
          </a:p>
          <a:p>
            <a:pPr marL="457200" lvl="1" indent="0">
              <a:buNone/>
            </a:pPr>
            <a:r>
              <a:rPr lang="en-GB" dirty="0">
                <a:sym typeface="Gill Sans"/>
              </a:rPr>
              <a:t>• Return a value to the caller</a:t>
            </a:r>
          </a:p>
          <a:p>
            <a:pPr marL="457200" lvl="1" indent="0">
              <a:buNone/>
            </a:pPr>
            <a:r>
              <a:rPr lang="en-GB" dirty="0">
                <a:sym typeface="Gill Sans"/>
              </a:rPr>
              <a:t>• To end and exit a function and go back to its caller</a:t>
            </a:r>
          </a:p>
          <a:p>
            <a:r>
              <a:rPr lang="en-GB" dirty="0">
                <a:sym typeface="Gill Sans"/>
              </a:rPr>
              <a:t>Example:</a:t>
            </a:r>
          </a:p>
        </p:txBody>
      </p:sp>
      <p:pic>
        <p:nvPicPr>
          <p:cNvPr id="5" name="Google Shape;169;p13">
            <a:extLst>
              <a:ext uri="{FF2B5EF4-FFF2-40B4-BE49-F238E27FC236}">
                <a16:creationId xmlns:a16="http://schemas.microsoft.com/office/drawing/2014/main" id="{241ABD8F-0FF3-2EC3-8266-075F72011970}"/>
              </a:ext>
            </a:extLst>
          </p:cNvPr>
          <p:cNvPicPr preferRelativeResize="0"/>
          <p:nvPr/>
        </p:nvPicPr>
        <p:blipFill rotWithShape="1">
          <a:blip r:embed="rId4">
            <a:alphaModFix/>
          </a:blip>
          <a:srcRect/>
          <a:stretch/>
        </p:blipFill>
        <p:spPr>
          <a:xfrm>
            <a:off x="1442917" y="3895115"/>
            <a:ext cx="4054363" cy="2477110"/>
          </a:xfrm>
          <a:prstGeom prst="rect">
            <a:avLst/>
          </a:prstGeom>
          <a:noFill/>
          <a:ln>
            <a:noFill/>
          </a:ln>
        </p:spPr>
      </p:pic>
    </p:spTree>
    <p:custDataLst>
      <p:tags r:id="rId1"/>
    </p:custDataLst>
    <p:extLst>
      <p:ext uri="{BB962C8B-B14F-4D97-AF65-F5344CB8AC3E}">
        <p14:creationId xmlns:p14="http://schemas.microsoft.com/office/powerpoint/2010/main" val="67344908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CCE470-9B74-0F4D-3F7C-DF7C008413C8}"/>
              </a:ext>
            </a:extLst>
          </p:cNvPr>
          <p:cNvSpPr>
            <a:spLocks noGrp="1"/>
          </p:cNvSpPr>
          <p:nvPr>
            <p:ph type="title"/>
          </p:nvPr>
        </p:nvSpPr>
        <p:spPr/>
        <p:txBody>
          <a:bodyPr/>
          <a:lstStyle/>
          <a:p>
            <a:pPr lvl="0"/>
            <a:r>
              <a:rPr lang="en-US" dirty="0">
                <a:sym typeface="Gill Sans"/>
              </a:rPr>
              <a:t>Required Arguments</a:t>
            </a:r>
          </a:p>
        </p:txBody>
      </p:sp>
      <p:sp>
        <p:nvSpPr>
          <p:cNvPr id="13" name="Content Placeholder 12">
            <a:extLst>
              <a:ext uri="{FF2B5EF4-FFF2-40B4-BE49-F238E27FC236}">
                <a16:creationId xmlns:a16="http://schemas.microsoft.com/office/drawing/2014/main" id="{50342815-6627-C5ED-B619-A252F2BB14C6}"/>
              </a:ext>
            </a:extLst>
          </p:cNvPr>
          <p:cNvSpPr>
            <a:spLocks noGrp="1"/>
          </p:cNvSpPr>
          <p:nvPr>
            <p:ph idx="1"/>
          </p:nvPr>
        </p:nvSpPr>
        <p:spPr/>
        <p:txBody>
          <a:bodyPr/>
          <a:lstStyle/>
          <a:p>
            <a:pPr lvl="0"/>
            <a:endParaRPr lang="en-GB" dirty="0">
              <a:sym typeface="Gill Sans"/>
            </a:endParaRPr>
          </a:p>
          <a:p>
            <a:pPr lvl="0"/>
            <a:r>
              <a:rPr lang="en-GB" dirty="0">
                <a:sym typeface="Gill Sans"/>
              </a:rPr>
              <a:t>In the required arguments, the arguments are passed to a function in correct positional order. Also, the number of arguments in the function call should exactly match with the number of arguments specified in the function definition </a:t>
            </a:r>
            <a:endParaRPr lang="en-GB" dirty="0"/>
          </a:p>
        </p:txBody>
      </p:sp>
      <p:pic>
        <p:nvPicPr>
          <p:cNvPr id="6" name="Google Shape;178;p14">
            <a:extLst>
              <a:ext uri="{FF2B5EF4-FFF2-40B4-BE49-F238E27FC236}">
                <a16:creationId xmlns:a16="http://schemas.microsoft.com/office/drawing/2014/main" id="{3E20A4CD-E4A0-2584-BF5A-77844DD956E3}"/>
              </a:ext>
            </a:extLst>
          </p:cNvPr>
          <p:cNvPicPr preferRelativeResize="0"/>
          <p:nvPr/>
        </p:nvPicPr>
        <p:blipFill rotWithShape="1">
          <a:blip r:embed="rId4">
            <a:alphaModFix/>
          </a:blip>
          <a:srcRect/>
          <a:stretch/>
        </p:blipFill>
        <p:spPr>
          <a:xfrm>
            <a:off x="1286888" y="2630941"/>
            <a:ext cx="9247626" cy="2464407"/>
          </a:xfrm>
          <a:prstGeom prst="rect">
            <a:avLst/>
          </a:prstGeom>
          <a:noFill/>
          <a:ln>
            <a:noFill/>
          </a:ln>
        </p:spPr>
      </p:pic>
    </p:spTree>
    <p:custDataLst>
      <p:tags r:id="rId1"/>
    </p:custDataLst>
    <p:extLst>
      <p:ext uri="{BB962C8B-B14F-4D97-AF65-F5344CB8AC3E}">
        <p14:creationId xmlns:p14="http://schemas.microsoft.com/office/powerpoint/2010/main" val="415561941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CCE470-9B74-0F4D-3F7C-DF7C008413C8}"/>
              </a:ext>
            </a:extLst>
          </p:cNvPr>
          <p:cNvSpPr>
            <a:spLocks noGrp="1"/>
          </p:cNvSpPr>
          <p:nvPr>
            <p:ph type="title"/>
          </p:nvPr>
        </p:nvSpPr>
        <p:spPr/>
        <p:txBody>
          <a:bodyPr/>
          <a:lstStyle/>
          <a:p>
            <a:pPr lvl="0"/>
            <a:r>
              <a:rPr lang="en-US" dirty="0">
                <a:sym typeface="Gill Sans"/>
              </a:rPr>
              <a:t>Keyword Arguments</a:t>
            </a:r>
          </a:p>
        </p:txBody>
      </p:sp>
      <p:sp>
        <p:nvSpPr>
          <p:cNvPr id="13" name="Content Placeholder 12">
            <a:extLst>
              <a:ext uri="{FF2B5EF4-FFF2-40B4-BE49-F238E27FC236}">
                <a16:creationId xmlns:a16="http://schemas.microsoft.com/office/drawing/2014/main" id="{50342815-6627-C5ED-B619-A252F2BB14C6}"/>
              </a:ext>
            </a:extLst>
          </p:cNvPr>
          <p:cNvSpPr>
            <a:spLocks noGrp="1"/>
          </p:cNvSpPr>
          <p:nvPr>
            <p:ph idx="1"/>
          </p:nvPr>
        </p:nvSpPr>
        <p:spPr/>
        <p:txBody>
          <a:bodyPr/>
          <a:lstStyle/>
          <a:p>
            <a:r>
              <a:rPr lang="en-GB" dirty="0">
                <a:sym typeface="Gill Sans"/>
              </a:rPr>
              <a:t>When we call a function with some values, the values are assigned to the arguments based on their position. Python also allow functions to be called using keyword arguments in which the order (or position) of the arguments can be changed. The values are not assigned to arguments according to their position but based on their name (or keyword). </a:t>
            </a:r>
            <a:endParaRPr lang="en-GB" dirty="0"/>
          </a:p>
          <a:p>
            <a:pPr lvl="0"/>
            <a:r>
              <a:rPr lang="en-GB" dirty="0">
                <a:sym typeface="Gill Sans"/>
              </a:rPr>
              <a:t>Keyword arguments are beneficial in two cases. </a:t>
            </a:r>
            <a:endParaRPr lang="en-GB" dirty="0"/>
          </a:p>
          <a:p>
            <a:pPr marL="457200" lvl="1" indent="0">
              <a:buNone/>
            </a:pPr>
            <a:r>
              <a:rPr lang="en-GB" dirty="0">
                <a:sym typeface="Gill Sans"/>
              </a:rPr>
              <a:t>• First, if you skip arguments. </a:t>
            </a:r>
            <a:endParaRPr lang="en-GB" dirty="0"/>
          </a:p>
          <a:p>
            <a:pPr marL="457200" lvl="1" indent="0">
              <a:buNone/>
            </a:pPr>
            <a:r>
              <a:rPr lang="en-GB" dirty="0">
                <a:sym typeface="Gill Sans"/>
              </a:rPr>
              <a:t>• Second, if in the function call you change the order of parameters.</a:t>
            </a:r>
          </a:p>
          <a:p>
            <a:r>
              <a:rPr lang="en-GB" dirty="0">
                <a:sym typeface="Gill Sans"/>
              </a:rPr>
              <a:t>Example: </a:t>
            </a:r>
            <a:endParaRPr lang="en-GB" dirty="0"/>
          </a:p>
        </p:txBody>
      </p:sp>
      <p:pic>
        <p:nvPicPr>
          <p:cNvPr id="5" name="Google Shape;188;p15">
            <a:extLst>
              <a:ext uri="{FF2B5EF4-FFF2-40B4-BE49-F238E27FC236}">
                <a16:creationId xmlns:a16="http://schemas.microsoft.com/office/drawing/2014/main" id="{688F9556-3296-1E8D-9BC8-409A40DC3F65}"/>
              </a:ext>
            </a:extLst>
          </p:cNvPr>
          <p:cNvPicPr preferRelativeResize="0"/>
          <p:nvPr/>
        </p:nvPicPr>
        <p:blipFill rotWithShape="1">
          <a:blip r:embed="rId4">
            <a:alphaModFix/>
          </a:blip>
          <a:srcRect/>
          <a:stretch/>
        </p:blipFill>
        <p:spPr>
          <a:xfrm>
            <a:off x="2409023" y="3696573"/>
            <a:ext cx="5741904" cy="2351802"/>
          </a:xfrm>
          <a:prstGeom prst="rect">
            <a:avLst/>
          </a:prstGeom>
          <a:noFill/>
          <a:ln>
            <a:noFill/>
          </a:ln>
        </p:spPr>
      </p:pic>
    </p:spTree>
    <p:custDataLst>
      <p:tags r:id="rId1"/>
    </p:custDataLst>
    <p:extLst>
      <p:ext uri="{BB962C8B-B14F-4D97-AF65-F5344CB8AC3E}">
        <p14:creationId xmlns:p14="http://schemas.microsoft.com/office/powerpoint/2010/main" val="137879483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CCE470-9B74-0F4D-3F7C-DF7C008413C8}"/>
              </a:ext>
            </a:extLst>
          </p:cNvPr>
          <p:cNvSpPr>
            <a:spLocks noGrp="1"/>
          </p:cNvSpPr>
          <p:nvPr>
            <p:ph type="title"/>
          </p:nvPr>
        </p:nvSpPr>
        <p:spPr/>
        <p:txBody>
          <a:bodyPr/>
          <a:lstStyle/>
          <a:p>
            <a:pPr lvl="0"/>
            <a:r>
              <a:rPr lang="en-US" dirty="0">
                <a:sym typeface="Gill Sans"/>
              </a:rPr>
              <a:t>Variable-length Arguments</a:t>
            </a:r>
          </a:p>
        </p:txBody>
      </p:sp>
      <p:sp>
        <p:nvSpPr>
          <p:cNvPr id="13" name="Content Placeholder 12">
            <a:extLst>
              <a:ext uri="{FF2B5EF4-FFF2-40B4-BE49-F238E27FC236}">
                <a16:creationId xmlns:a16="http://schemas.microsoft.com/office/drawing/2014/main" id="{50342815-6627-C5ED-B619-A252F2BB14C6}"/>
              </a:ext>
            </a:extLst>
          </p:cNvPr>
          <p:cNvSpPr>
            <a:spLocks noGrp="1"/>
          </p:cNvSpPr>
          <p:nvPr>
            <p:ph idx="1"/>
          </p:nvPr>
        </p:nvSpPr>
        <p:spPr/>
        <p:txBody>
          <a:bodyPr/>
          <a:lstStyle/>
          <a:p>
            <a:pPr lvl="0"/>
            <a:r>
              <a:rPr lang="en-GB" dirty="0">
                <a:sym typeface="Gill Sans"/>
              </a:rPr>
              <a:t>In some situations, it is not known in advance how many arguments will be passed to a function. In such cases, Python allows programmers to make function calls with arbitrary (or any) number of arguments. </a:t>
            </a:r>
            <a:endParaRPr lang="en-GB" dirty="0"/>
          </a:p>
          <a:p>
            <a:pPr lvl="0"/>
            <a:r>
              <a:rPr lang="en-GB" dirty="0">
                <a:sym typeface="Gill Sans"/>
              </a:rPr>
              <a:t>When we use arbitrary arguments or variable length arguments, then the function definition use an asterisk (*) before the parameter name. The syntax for a function using variable arguments can be given as, </a:t>
            </a:r>
          </a:p>
          <a:p>
            <a:pPr lvl="0"/>
            <a:r>
              <a:rPr lang="en-GB" dirty="0">
                <a:sym typeface="Gill Sans"/>
              </a:rPr>
              <a:t>Example:</a:t>
            </a:r>
            <a:endParaRPr lang="en-GB" dirty="0"/>
          </a:p>
        </p:txBody>
      </p:sp>
      <p:pic>
        <p:nvPicPr>
          <p:cNvPr id="6" name="Google Shape;197;p16">
            <a:extLst>
              <a:ext uri="{FF2B5EF4-FFF2-40B4-BE49-F238E27FC236}">
                <a16:creationId xmlns:a16="http://schemas.microsoft.com/office/drawing/2014/main" id="{87D81E83-5B6F-CEF1-FB7B-10C2482E156B}"/>
              </a:ext>
            </a:extLst>
          </p:cNvPr>
          <p:cNvPicPr preferRelativeResize="0"/>
          <p:nvPr/>
        </p:nvPicPr>
        <p:blipFill rotWithShape="1">
          <a:blip r:embed="rId4">
            <a:alphaModFix/>
          </a:blip>
          <a:srcRect/>
          <a:stretch/>
        </p:blipFill>
        <p:spPr>
          <a:xfrm>
            <a:off x="1815441" y="2634482"/>
            <a:ext cx="6976422" cy="894530"/>
          </a:xfrm>
          <a:prstGeom prst="rect">
            <a:avLst/>
          </a:prstGeom>
          <a:noFill/>
          <a:ln>
            <a:noFill/>
          </a:ln>
        </p:spPr>
      </p:pic>
      <p:pic>
        <p:nvPicPr>
          <p:cNvPr id="7" name="Google Shape;198;p16">
            <a:extLst>
              <a:ext uri="{FF2B5EF4-FFF2-40B4-BE49-F238E27FC236}">
                <a16:creationId xmlns:a16="http://schemas.microsoft.com/office/drawing/2014/main" id="{D38A2AF8-3D1B-686A-A63B-E18E04A7AAAA}"/>
              </a:ext>
            </a:extLst>
          </p:cNvPr>
          <p:cNvPicPr preferRelativeResize="0"/>
          <p:nvPr/>
        </p:nvPicPr>
        <p:blipFill rotWithShape="1">
          <a:blip r:embed="rId5">
            <a:alphaModFix/>
          </a:blip>
          <a:srcRect/>
          <a:stretch/>
        </p:blipFill>
        <p:spPr>
          <a:xfrm>
            <a:off x="1815441" y="3529012"/>
            <a:ext cx="6976422" cy="2519363"/>
          </a:xfrm>
          <a:prstGeom prst="rect">
            <a:avLst/>
          </a:prstGeom>
          <a:noFill/>
          <a:ln>
            <a:noFill/>
          </a:ln>
        </p:spPr>
      </p:pic>
    </p:spTree>
    <p:custDataLst>
      <p:tags r:id="rId1"/>
    </p:custDataLst>
    <p:extLst>
      <p:ext uri="{BB962C8B-B14F-4D97-AF65-F5344CB8AC3E}">
        <p14:creationId xmlns:p14="http://schemas.microsoft.com/office/powerpoint/2010/main" val="254308206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CCE470-9B74-0F4D-3F7C-DF7C008413C8}"/>
              </a:ext>
            </a:extLst>
          </p:cNvPr>
          <p:cNvSpPr>
            <a:spLocks noGrp="1"/>
          </p:cNvSpPr>
          <p:nvPr>
            <p:ph type="title"/>
          </p:nvPr>
        </p:nvSpPr>
        <p:spPr/>
        <p:txBody>
          <a:bodyPr/>
          <a:lstStyle/>
          <a:p>
            <a:pPr lvl="0"/>
            <a:r>
              <a:rPr lang="en-US" dirty="0">
                <a:sym typeface="Gill Sans"/>
              </a:rPr>
              <a:t>Default Arguments</a:t>
            </a:r>
          </a:p>
        </p:txBody>
      </p:sp>
      <p:sp>
        <p:nvSpPr>
          <p:cNvPr id="13" name="Content Placeholder 12">
            <a:extLst>
              <a:ext uri="{FF2B5EF4-FFF2-40B4-BE49-F238E27FC236}">
                <a16:creationId xmlns:a16="http://schemas.microsoft.com/office/drawing/2014/main" id="{50342815-6627-C5ED-B619-A252F2BB14C6}"/>
              </a:ext>
            </a:extLst>
          </p:cNvPr>
          <p:cNvSpPr>
            <a:spLocks noGrp="1"/>
          </p:cNvSpPr>
          <p:nvPr>
            <p:ph idx="1"/>
          </p:nvPr>
        </p:nvSpPr>
        <p:spPr/>
        <p:txBody>
          <a:bodyPr/>
          <a:lstStyle/>
          <a:p>
            <a:pPr lvl="0"/>
            <a:r>
              <a:rPr lang="en-GB" dirty="0">
                <a:sym typeface="Gill Sans"/>
              </a:rPr>
              <a:t>Python allows users to specify function arguments that can have default values. This means that a function can be called with fewer arguments than it is defined to have. That is, if the function accepts three parameters, but function call provides only two arguments, then the third parameter will be assigned the default (already specified) value. </a:t>
            </a:r>
            <a:endParaRPr lang="en-GB" dirty="0"/>
          </a:p>
          <a:p>
            <a:pPr lvl="0"/>
            <a:r>
              <a:rPr lang="en-GB" dirty="0">
                <a:sym typeface="Gill Sans"/>
              </a:rPr>
              <a:t>The default value to an argument is provided by using the assignment operator (=). Users can specify a default value for one or more arguments.</a:t>
            </a:r>
          </a:p>
          <a:p>
            <a:pPr lvl="0"/>
            <a:r>
              <a:rPr lang="en-GB" dirty="0">
                <a:sym typeface="Gill Sans"/>
              </a:rPr>
              <a:t>Example:</a:t>
            </a:r>
          </a:p>
        </p:txBody>
      </p:sp>
      <p:pic>
        <p:nvPicPr>
          <p:cNvPr id="5" name="Google Shape;206;p17">
            <a:extLst>
              <a:ext uri="{FF2B5EF4-FFF2-40B4-BE49-F238E27FC236}">
                <a16:creationId xmlns:a16="http://schemas.microsoft.com/office/drawing/2014/main" id="{5A9A33AB-524C-B5FE-D444-6E1B91B88B16}"/>
              </a:ext>
            </a:extLst>
          </p:cNvPr>
          <p:cNvPicPr preferRelativeResize="0"/>
          <p:nvPr/>
        </p:nvPicPr>
        <p:blipFill rotWithShape="1">
          <a:blip r:embed="rId4">
            <a:alphaModFix/>
          </a:blip>
          <a:srcRect/>
          <a:stretch/>
        </p:blipFill>
        <p:spPr>
          <a:xfrm>
            <a:off x="1866900" y="3167743"/>
            <a:ext cx="7623420" cy="2880632"/>
          </a:xfrm>
          <a:prstGeom prst="rect">
            <a:avLst/>
          </a:prstGeom>
          <a:noFill/>
          <a:ln>
            <a:noFill/>
          </a:ln>
        </p:spPr>
      </p:pic>
    </p:spTree>
    <p:custDataLst>
      <p:tags r:id="rId1"/>
    </p:custDataLst>
    <p:extLst>
      <p:ext uri="{BB962C8B-B14F-4D97-AF65-F5344CB8AC3E}">
        <p14:creationId xmlns:p14="http://schemas.microsoft.com/office/powerpoint/2010/main" val="183442283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CCE470-9B74-0F4D-3F7C-DF7C008413C8}"/>
              </a:ext>
            </a:extLst>
          </p:cNvPr>
          <p:cNvSpPr>
            <a:spLocks noGrp="1"/>
          </p:cNvSpPr>
          <p:nvPr>
            <p:ph type="title"/>
          </p:nvPr>
        </p:nvSpPr>
        <p:spPr/>
        <p:txBody>
          <a:bodyPr/>
          <a:lstStyle/>
          <a:p>
            <a:pPr lvl="0"/>
            <a:r>
              <a:rPr lang="en-GB" dirty="0">
                <a:sym typeface="Gill Sans"/>
              </a:rPr>
              <a:t>Lambda Functions or Anonymous Functions 	</a:t>
            </a:r>
          </a:p>
        </p:txBody>
      </p:sp>
      <p:sp>
        <p:nvSpPr>
          <p:cNvPr id="13" name="Content Placeholder 12">
            <a:extLst>
              <a:ext uri="{FF2B5EF4-FFF2-40B4-BE49-F238E27FC236}">
                <a16:creationId xmlns:a16="http://schemas.microsoft.com/office/drawing/2014/main" id="{50342815-6627-C5ED-B619-A252F2BB14C6}"/>
              </a:ext>
            </a:extLst>
          </p:cNvPr>
          <p:cNvSpPr>
            <a:spLocks noGrp="1"/>
          </p:cNvSpPr>
          <p:nvPr>
            <p:ph idx="1"/>
          </p:nvPr>
        </p:nvSpPr>
        <p:spPr/>
        <p:txBody>
          <a:bodyPr/>
          <a:lstStyle/>
          <a:p>
            <a:pPr lvl="0"/>
            <a:r>
              <a:rPr lang="en-GB" dirty="0">
                <a:sym typeface="Gill Sans"/>
              </a:rPr>
              <a:t>Lambda or anonymous functions are so called because they are not declared as other functions using the def keyword. Rather, they are created using the lambda keyword. Lambda functions are throw-away functions, i.e. they are just needed where they have been created and can be used anywhere a function is required. The lambda feature was added to Python due to the demand from LISP programmers. </a:t>
            </a:r>
            <a:endParaRPr lang="en-GB" dirty="0"/>
          </a:p>
          <a:p>
            <a:pPr lvl="0"/>
            <a:r>
              <a:rPr lang="en-GB" dirty="0">
                <a:sym typeface="Gill Sans"/>
              </a:rPr>
              <a:t>Lambda functions contain only a single line. Its syntax can be given as, </a:t>
            </a:r>
          </a:p>
          <a:p>
            <a:pPr lvl="0"/>
            <a:endParaRPr lang="en-GB" dirty="0">
              <a:sym typeface="Gill Sans"/>
            </a:endParaRPr>
          </a:p>
          <a:p>
            <a:pPr lvl="0"/>
            <a:endParaRPr lang="en-GB" dirty="0">
              <a:sym typeface="Gill Sans"/>
            </a:endParaRPr>
          </a:p>
          <a:p>
            <a:pPr lvl="0"/>
            <a:r>
              <a:rPr lang="en-GB" dirty="0">
                <a:sym typeface="Gill Sans"/>
              </a:rPr>
              <a:t>Example:</a:t>
            </a:r>
            <a:endParaRPr lang="en-GB" dirty="0"/>
          </a:p>
        </p:txBody>
      </p:sp>
      <p:pic>
        <p:nvPicPr>
          <p:cNvPr id="8" name="Google Shape;215;p18">
            <a:extLst>
              <a:ext uri="{FF2B5EF4-FFF2-40B4-BE49-F238E27FC236}">
                <a16:creationId xmlns:a16="http://schemas.microsoft.com/office/drawing/2014/main" id="{9625559A-F0A7-205A-A57B-4D2519A8C780}"/>
              </a:ext>
            </a:extLst>
          </p:cNvPr>
          <p:cNvPicPr preferRelativeResize="0"/>
          <p:nvPr/>
        </p:nvPicPr>
        <p:blipFill rotWithShape="1">
          <a:blip r:embed="rId4">
            <a:alphaModFix/>
          </a:blip>
          <a:srcRect/>
          <a:stretch/>
        </p:blipFill>
        <p:spPr>
          <a:xfrm>
            <a:off x="1360780" y="2754730"/>
            <a:ext cx="3556779" cy="393797"/>
          </a:xfrm>
          <a:prstGeom prst="rect">
            <a:avLst/>
          </a:prstGeom>
          <a:noFill/>
          <a:ln>
            <a:noFill/>
          </a:ln>
        </p:spPr>
      </p:pic>
      <p:pic>
        <p:nvPicPr>
          <p:cNvPr id="9" name="Google Shape;216;p18">
            <a:extLst>
              <a:ext uri="{FF2B5EF4-FFF2-40B4-BE49-F238E27FC236}">
                <a16:creationId xmlns:a16="http://schemas.microsoft.com/office/drawing/2014/main" id="{A5A8AAD2-97EE-8D5A-997C-3314602E62DB}"/>
              </a:ext>
            </a:extLst>
          </p:cNvPr>
          <p:cNvPicPr preferRelativeResize="0"/>
          <p:nvPr/>
        </p:nvPicPr>
        <p:blipFill rotWithShape="1">
          <a:blip r:embed="rId5">
            <a:alphaModFix/>
          </a:blip>
          <a:srcRect/>
          <a:stretch/>
        </p:blipFill>
        <p:spPr>
          <a:xfrm>
            <a:off x="1411591" y="3704643"/>
            <a:ext cx="3505968" cy="1702219"/>
          </a:xfrm>
          <a:prstGeom prst="rect">
            <a:avLst/>
          </a:prstGeom>
          <a:noFill/>
          <a:ln>
            <a:noFill/>
          </a:ln>
        </p:spPr>
      </p:pic>
    </p:spTree>
    <p:custDataLst>
      <p:tags r:id="rId1"/>
    </p:custDataLst>
    <p:extLst>
      <p:ext uri="{BB962C8B-B14F-4D97-AF65-F5344CB8AC3E}">
        <p14:creationId xmlns:p14="http://schemas.microsoft.com/office/powerpoint/2010/main" val="148591467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CCE470-9B74-0F4D-3F7C-DF7C008413C8}"/>
              </a:ext>
            </a:extLst>
          </p:cNvPr>
          <p:cNvSpPr>
            <a:spLocks noGrp="1"/>
          </p:cNvSpPr>
          <p:nvPr>
            <p:ph type="title"/>
          </p:nvPr>
        </p:nvSpPr>
        <p:spPr/>
        <p:txBody>
          <a:bodyPr/>
          <a:lstStyle/>
          <a:p>
            <a:pPr lvl="0"/>
            <a:r>
              <a:rPr lang="en-GB" dirty="0">
                <a:sym typeface="Gill Sans"/>
              </a:rPr>
              <a:t>Documentation Strings</a:t>
            </a:r>
          </a:p>
        </p:txBody>
      </p:sp>
      <p:sp>
        <p:nvSpPr>
          <p:cNvPr id="13" name="Content Placeholder 12">
            <a:extLst>
              <a:ext uri="{FF2B5EF4-FFF2-40B4-BE49-F238E27FC236}">
                <a16:creationId xmlns:a16="http://schemas.microsoft.com/office/drawing/2014/main" id="{50342815-6627-C5ED-B619-A252F2BB14C6}"/>
              </a:ext>
            </a:extLst>
          </p:cNvPr>
          <p:cNvSpPr>
            <a:spLocks noGrp="1"/>
          </p:cNvSpPr>
          <p:nvPr>
            <p:ph idx="1"/>
          </p:nvPr>
        </p:nvSpPr>
        <p:spPr/>
        <p:txBody>
          <a:bodyPr/>
          <a:lstStyle/>
          <a:p>
            <a:r>
              <a:rPr lang="en-GB" dirty="0">
                <a:sym typeface="Gill Sans"/>
              </a:rPr>
              <a:t>Docstrings (documentation strings) serve the same purpose as that of comments, as they are designed to explain code. However, they are more specific and have a proper syntax. </a:t>
            </a:r>
            <a:endParaRPr lang="en-GB" dirty="0"/>
          </a:p>
          <a:p>
            <a:pPr lvl="0"/>
            <a:endParaRPr lang="en-GB" dirty="0">
              <a:sym typeface="Gill Sans"/>
            </a:endParaRPr>
          </a:p>
          <a:p>
            <a:pPr lvl="0"/>
            <a:endParaRPr lang="en-GB" dirty="0">
              <a:sym typeface="Gill Sans"/>
            </a:endParaRPr>
          </a:p>
        </p:txBody>
      </p:sp>
      <p:pic>
        <p:nvPicPr>
          <p:cNvPr id="5" name="Google Shape;225;p19">
            <a:extLst>
              <a:ext uri="{FF2B5EF4-FFF2-40B4-BE49-F238E27FC236}">
                <a16:creationId xmlns:a16="http://schemas.microsoft.com/office/drawing/2014/main" id="{F8F45A62-754B-46C6-C632-56A7A02EC6DF}"/>
              </a:ext>
            </a:extLst>
          </p:cNvPr>
          <p:cNvPicPr preferRelativeResize="0"/>
          <p:nvPr/>
        </p:nvPicPr>
        <p:blipFill rotWithShape="1">
          <a:blip r:embed="rId4">
            <a:alphaModFix/>
          </a:blip>
          <a:srcRect/>
          <a:stretch/>
        </p:blipFill>
        <p:spPr>
          <a:xfrm>
            <a:off x="1132777" y="2187113"/>
            <a:ext cx="3607591" cy="1321125"/>
          </a:xfrm>
          <a:prstGeom prst="rect">
            <a:avLst/>
          </a:prstGeom>
          <a:noFill/>
          <a:ln>
            <a:noFill/>
          </a:ln>
        </p:spPr>
      </p:pic>
      <p:pic>
        <p:nvPicPr>
          <p:cNvPr id="6" name="Google Shape;226;p19">
            <a:extLst>
              <a:ext uri="{FF2B5EF4-FFF2-40B4-BE49-F238E27FC236}">
                <a16:creationId xmlns:a16="http://schemas.microsoft.com/office/drawing/2014/main" id="{BAF65F71-F394-0855-3441-AFE289D50433}"/>
              </a:ext>
            </a:extLst>
          </p:cNvPr>
          <p:cNvPicPr preferRelativeResize="0"/>
          <p:nvPr/>
        </p:nvPicPr>
        <p:blipFill rotWithShape="1">
          <a:blip r:embed="rId5">
            <a:alphaModFix/>
          </a:blip>
          <a:srcRect/>
          <a:stretch/>
        </p:blipFill>
        <p:spPr>
          <a:xfrm>
            <a:off x="6096000" y="2486130"/>
            <a:ext cx="5538414" cy="2832797"/>
          </a:xfrm>
          <a:prstGeom prst="rect">
            <a:avLst/>
          </a:prstGeom>
          <a:noFill/>
          <a:ln>
            <a:noFill/>
          </a:ln>
        </p:spPr>
      </p:pic>
      <p:sp>
        <p:nvSpPr>
          <p:cNvPr id="7" name="Google Shape;227;p19">
            <a:extLst>
              <a:ext uri="{FF2B5EF4-FFF2-40B4-BE49-F238E27FC236}">
                <a16:creationId xmlns:a16="http://schemas.microsoft.com/office/drawing/2014/main" id="{111C6906-4BF7-6B7C-5823-072CD6009C25}"/>
              </a:ext>
            </a:extLst>
          </p:cNvPr>
          <p:cNvSpPr txBox="1"/>
          <p:nvPr/>
        </p:nvSpPr>
        <p:spPr>
          <a:xfrm>
            <a:off x="5938027" y="2002447"/>
            <a:ext cx="2414319"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dk1"/>
                </a:solidFill>
                <a:latin typeface="Metropolis" panose="00000500000000000000"/>
                <a:ea typeface="Gill Sans"/>
                <a:cs typeface="Gill Sans"/>
                <a:sym typeface="Gill Sans"/>
              </a:rPr>
              <a:t>Example:</a:t>
            </a:r>
            <a:endParaRPr sz="1800" dirty="0">
              <a:solidFill>
                <a:schemeClr val="dk1"/>
              </a:solidFill>
              <a:latin typeface="Metropolis" panose="00000500000000000000"/>
              <a:ea typeface="Gill Sans"/>
              <a:cs typeface="Gill Sans"/>
              <a:sym typeface="Gill Sans"/>
            </a:endParaRPr>
          </a:p>
        </p:txBody>
      </p:sp>
    </p:spTree>
    <p:custDataLst>
      <p:tags r:id="rId1"/>
    </p:custDataLst>
    <p:extLst>
      <p:ext uri="{BB962C8B-B14F-4D97-AF65-F5344CB8AC3E}">
        <p14:creationId xmlns:p14="http://schemas.microsoft.com/office/powerpoint/2010/main" val="167687304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CCE470-9B74-0F4D-3F7C-DF7C008413C8}"/>
              </a:ext>
            </a:extLst>
          </p:cNvPr>
          <p:cNvSpPr>
            <a:spLocks noGrp="1"/>
          </p:cNvSpPr>
          <p:nvPr>
            <p:ph type="title"/>
          </p:nvPr>
        </p:nvSpPr>
        <p:spPr/>
        <p:txBody>
          <a:bodyPr/>
          <a:lstStyle/>
          <a:p>
            <a:pPr lvl="0"/>
            <a:r>
              <a:rPr lang="en-GB" dirty="0">
                <a:sym typeface="Gill Sans"/>
              </a:rPr>
              <a:t>Recursive Functions</a:t>
            </a:r>
          </a:p>
        </p:txBody>
      </p:sp>
      <p:sp>
        <p:nvSpPr>
          <p:cNvPr id="13" name="Content Placeholder 12">
            <a:extLst>
              <a:ext uri="{FF2B5EF4-FFF2-40B4-BE49-F238E27FC236}">
                <a16:creationId xmlns:a16="http://schemas.microsoft.com/office/drawing/2014/main" id="{50342815-6627-C5ED-B619-A252F2BB14C6}"/>
              </a:ext>
            </a:extLst>
          </p:cNvPr>
          <p:cNvSpPr>
            <a:spLocks noGrp="1"/>
          </p:cNvSpPr>
          <p:nvPr>
            <p:ph idx="1"/>
          </p:nvPr>
        </p:nvSpPr>
        <p:spPr/>
        <p:txBody>
          <a:bodyPr/>
          <a:lstStyle/>
          <a:p>
            <a:pPr marL="0" lvl="0" indent="0">
              <a:buNone/>
            </a:pPr>
            <a:r>
              <a:rPr lang="en-GB" dirty="0">
                <a:sym typeface="Gill Sans"/>
              </a:rPr>
              <a:t>A recursive function is defined as a function that calls itself to solve a smaller version of its task until a final call is made which does not require a call to itself. Every recursive solution has two major cases, which are as follows: </a:t>
            </a:r>
            <a:endParaRPr lang="en-GB" dirty="0"/>
          </a:p>
          <a:p>
            <a:pPr lvl="0"/>
            <a:r>
              <a:rPr lang="en-GB" dirty="0">
                <a:sym typeface="Gill Sans"/>
              </a:rPr>
              <a:t>base case, in which the problem is simple enough to be solved directly without making any further calls to the same function. </a:t>
            </a:r>
            <a:endParaRPr lang="en-GB" dirty="0"/>
          </a:p>
          <a:p>
            <a:pPr lvl="0"/>
            <a:r>
              <a:rPr lang="en-GB" dirty="0">
                <a:sym typeface="Gill Sans"/>
              </a:rPr>
              <a:t>recursive case, in which first the problem at hand is divided into simpler sub parts. </a:t>
            </a:r>
          </a:p>
          <a:p>
            <a:pPr lvl="0"/>
            <a:r>
              <a:rPr lang="en-GB" dirty="0">
                <a:sym typeface="Gill Sans"/>
              </a:rPr>
              <a:t>Recursion utilized divide and conquer technique of problem solving. </a:t>
            </a:r>
            <a:endParaRPr lang="en-GB" dirty="0"/>
          </a:p>
          <a:p>
            <a:pPr lvl="0"/>
            <a:r>
              <a:rPr lang="en-GB" dirty="0">
                <a:sym typeface="Gill Sans"/>
              </a:rPr>
              <a:t>Example:</a:t>
            </a:r>
          </a:p>
        </p:txBody>
      </p:sp>
      <p:pic>
        <p:nvPicPr>
          <p:cNvPr id="8" name="Google Shape;236;p20">
            <a:extLst>
              <a:ext uri="{FF2B5EF4-FFF2-40B4-BE49-F238E27FC236}">
                <a16:creationId xmlns:a16="http://schemas.microsoft.com/office/drawing/2014/main" id="{B0E83A71-95E6-8581-5F3D-2DD73FE5E33B}"/>
              </a:ext>
            </a:extLst>
          </p:cNvPr>
          <p:cNvPicPr preferRelativeResize="0"/>
          <p:nvPr/>
        </p:nvPicPr>
        <p:blipFill rotWithShape="1">
          <a:blip r:embed="rId4">
            <a:alphaModFix/>
          </a:blip>
          <a:srcRect/>
          <a:stretch/>
        </p:blipFill>
        <p:spPr>
          <a:xfrm>
            <a:off x="2661681" y="3849514"/>
            <a:ext cx="4829365" cy="2198861"/>
          </a:xfrm>
          <a:prstGeom prst="rect">
            <a:avLst/>
          </a:prstGeom>
          <a:noFill/>
          <a:ln>
            <a:noFill/>
          </a:ln>
        </p:spPr>
      </p:pic>
    </p:spTree>
    <p:custDataLst>
      <p:tags r:id="rId1"/>
    </p:custDataLst>
    <p:extLst>
      <p:ext uri="{BB962C8B-B14F-4D97-AF65-F5344CB8AC3E}">
        <p14:creationId xmlns:p14="http://schemas.microsoft.com/office/powerpoint/2010/main" val="363724826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CCE470-9B74-0F4D-3F7C-DF7C008413C8}"/>
              </a:ext>
            </a:extLst>
          </p:cNvPr>
          <p:cNvSpPr>
            <a:spLocks noGrp="1"/>
          </p:cNvSpPr>
          <p:nvPr>
            <p:ph type="title"/>
          </p:nvPr>
        </p:nvSpPr>
        <p:spPr/>
        <p:txBody>
          <a:bodyPr/>
          <a:lstStyle/>
          <a:p>
            <a:pPr lvl="0"/>
            <a:r>
              <a:rPr lang="en-US" dirty="0">
                <a:sym typeface="Gill Sans"/>
              </a:rPr>
              <a:t>The from…import Statement	</a:t>
            </a:r>
          </a:p>
        </p:txBody>
      </p:sp>
      <p:sp>
        <p:nvSpPr>
          <p:cNvPr id="13" name="Content Placeholder 12">
            <a:extLst>
              <a:ext uri="{FF2B5EF4-FFF2-40B4-BE49-F238E27FC236}">
                <a16:creationId xmlns:a16="http://schemas.microsoft.com/office/drawing/2014/main" id="{50342815-6627-C5ED-B619-A252F2BB14C6}"/>
              </a:ext>
            </a:extLst>
          </p:cNvPr>
          <p:cNvSpPr>
            <a:spLocks noGrp="1"/>
          </p:cNvSpPr>
          <p:nvPr>
            <p:ph idx="1"/>
          </p:nvPr>
        </p:nvSpPr>
        <p:spPr/>
        <p:txBody>
          <a:bodyPr/>
          <a:lstStyle/>
          <a:p>
            <a:pPr lvl="0"/>
            <a:r>
              <a:rPr lang="en-GB" dirty="0">
                <a:sym typeface="Gill Sans"/>
              </a:rPr>
              <a:t>A module may contain definition for many variables and functions. When you import a module, you can use any variable or function defined in that module. But if you want to use only selected variables or functions, then you can use the from...import statement. For example, in the aforementioned program you are using only the path variable in the sys module, so you could have better written from sys import path.</a:t>
            </a:r>
          </a:p>
          <a:p>
            <a:pPr lvl="0"/>
            <a:r>
              <a:rPr lang="en-GB" dirty="0">
                <a:sym typeface="Gill Sans"/>
              </a:rPr>
              <a:t>Example:</a:t>
            </a:r>
          </a:p>
          <a:p>
            <a:pPr lvl="0"/>
            <a:endParaRPr lang="en-GB" dirty="0">
              <a:sym typeface="Gill Sans"/>
            </a:endParaRPr>
          </a:p>
          <a:p>
            <a:pPr lvl="0"/>
            <a:endParaRPr lang="en-GB" dirty="0">
              <a:sym typeface="Gill Sans"/>
            </a:endParaRPr>
          </a:p>
          <a:p>
            <a:pPr lvl="0"/>
            <a:endParaRPr lang="en-GB" dirty="0">
              <a:sym typeface="Gill Sans"/>
            </a:endParaRPr>
          </a:p>
          <a:p>
            <a:pPr lvl="0"/>
            <a:endParaRPr lang="en-GB" dirty="0">
              <a:sym typeface="Gill Sans"/>
            </a:endParaRPr>
          </a:p>
          <a:p>
            <a:pPr lvl="0"/>
            <a:endParaRPr lang="en-GB" dirty="0">
              <a:sym typeface="Gill Sans"/>
            </a:endParaRPr>
          </a:p>
          <a:p>
            <a:r>
              <a:rPr lang="en-GB" dirty="0">
                <a:sym typeface="Gill Sans"/>
              </a:rPr>
              <a:t>To import more than one item from a module, use a comma separated list. For example, to import the value of pi and sqrt() from the math module you can write</a:t>
            </a:r>
            <a:r>
              <a:rPr lang="en-GB" dirty="0">
                <a:sym typeface="Times New Roman"/>
              </a:rPr>
              <a:t>,</a:t>
            </a:r>
            <a:endParaRPr lang="en-GB" dirty="0">
              <a:sym typeface="Gill Sans"/>
            </a:endParaRPr>
          </a:p>
          <a:p>
            <a:pPr lvl="0"/>
            <a:endParaRPr lang="en-GB" dirty="0">
              <a:sym typeface="Gill Sans"/>
            </a:endParaRPr>
          </a:p>
        </p:txBody>
      </p:sp>
      <p:pic>
        <p:nvPicPr>
          <p:cNvPr id="7" name="Google Shape;243;p21">
            <a:extLst>
              <a:ext uri="{FF2B5EF4-FFF2-40B4-BE49-F238E27FC236}">
                <a16:creationId xmlns:a16="http://schemas.microsoft.com/office/drawing/2014/main" id="{8857D043-70E0-2669-B7AD-9487947E0DB5}"/>
              </a:ext>
            </a:extLst>
          </p:cNvPr>
          <p:cNvPicPr preferRelativeResize="0"/>
          <p:nvPr/>
        </p:nvPicPr>
        <p:blipFill rotWithShape="1">
          <a:blip r:embed="rId4">
            <a:alphaModFix/>
          </a:blip>
          <a:srcRect/>
          <a:stretch/>
        </p:blipFill>
        <p:spPr>
          <a:xfrm>
            <a:off x="1487854" y="2608035"/>
            <a:ext cx="2947046" cy="1841953"/>
          </a:xfrm>
          <a:prstGeom prst="rect">
            <a:avLst/>
          </a:prstGeom>
          <a:noFill/>
          <a:ln>
            <a:noFill/>
          </a:ln>
        </p:spPr>
      </p:pic>
      <p:pic>
        <p:nvPicPr>
          <p:cNvPr id="11" name="Google Shape;244;p21">
            <a:extLst>
              <a:ext uri="{FF2B5EF4-FFF2-40B4-BE49-F238E27FC236}">
                <a16:creationId xmlns:a16="http://schemas.microsoft.com/office/drawing/2014/main" id="{F0906C4C-C7FF-8E99-AEF7-7173E330DAA8}"/>
              </a:ext>
            </a:extLst>
          </p:cNvPr>
          <p:cNvPicPr preferRelativeResize="0"/>
          <p:nvPr/>
        </p:nvPicPr>
        <p:blipFill rotWithShape="1">
          <a:blip r:embed="rId5">
            <a:alphaModFix/>
          </a:blip>
          <a:srcRect l="259" t="47427" r="66339" b="9482"/>
          <a:stretch/>
        </p:blipFill>
        <p:spPr>
          <a:xfrm>
            <a:off x="1487854" y="5209298"/>
            <a:ext cx="3513137" cy="607593"/>
          </a:xfrm>
          <a:prstGeom prst="rect">
            <a:avLst/>
          </a:prstGeom>
          <a:noFill/>
          <a:ln>
            <a:noFill/>
          </a:ln>
        </p:spPr>
      </p:pic>
    </p:spTree>
    <p:custDataLst>
      <p:tags r:id="rId1"/>
    </p:custDataLst>
    <p:extLst>
      <p:ext uri="{BB962C8B-B14F-4D97-AF65-F5344CB8AC3E}">
        <p14:creationId xmlns:p14="http://schemas.microsoft.com/office/powerpoint/2010/main" val="258209784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CCE470-9B74-0F4D-3F7C-DF7C008413C8}"/>
              </a:ext>
            </a:extLst>
          </p:cNvPr>
          <p:cNvSpPr>
            <a:spLocks noGrp="1"/>
          </p:cNvSpPr>
          <p:nvPr>
            <p:ph type="title"/>
          </p:nvPr>
        </p:nvSpPr>
        <p:spPr/>
        <p:txBody>
          <a:bodyPr/>
          <a:lstStyle/>
          <a:p>
            <a:pPr lvl="0"/>
            <a:r>
              <a:rPr lang="en-US" dirty="0">
                <a:sym typeface="Gill Sans"/>
              </a:rPr>
              <a:t>Making your own Modules 	</a:t>
            </a:r>
          </a:p>
        </p:txBody>
      </p:sp>
      <p:sp>
        <p:nvSpPr>
          <p:cNvPr id="13" name="Content Placeholder 12">
            <a:extLst>
              <a:ext uri="{FF2B5EF4-FFF2-40B4-BE49-F238E27FC236}">
                <a16:creationId xmlns:a16="http://schemas.microsoft.com/office/drawing/2014/main" id="{50342815-6627-C5ED-B619-A252F2BB14C6}"/>
              </a:ext>
            </a:extLst>
          </p:cNvPr>
          <p:cNvSpPr>
            <a:spLocks noGrp="1"/>
          </p:cNvSpPr>
          <p:nvPr>
            <p:ph idx="1"/>
          </p:nvPr>
        </p:nvSpPr>
        <p:spPr/>
        <p:txBody>
          <a:bodyPr/>
          <a:lstStyle/>
          <a:p>
            <a:pPr lvl="0"/>
            <a:r>
              <a:rPr lang="en-GB" dirty="0">
                <a:sym typeface="Gill Sans"/>
              </a:rPr>
              <a:t>Every Python program is a module, that is, every file that you save as .</a:t>
            </a:r>
            <a:r>
              <a:rPr lang="en-GB" dirty="0" err="1">
                <a:sym typeface="Gill Sans"/>
              </a:rPr>
              <a:t>py</a:t>
            </a:r>
            <a:r>
              <a:rPr lang="en-GB" dirty="0">
                <a:sym typeface="Gill Sans"/>
              </a:rPr>
              <a:t> extension is a module.  </a:t>
            </a:r>
            <a:endParaRPr lang="en-GB" dirty="0"/>
          </a:p>
          <a:p>
            <a:pPr lvl="0"/>
            <a:r>
              <a:rPr lang="en-GB" dirty="0">
                <a:sym typeface="Gill Sans"/>
              </a:rPr>
              <a:t>Examples:</a:t>
            </a:r>
          </a:p>
          <a:p>
            <a:pPr lvl="0"/>
            <a:endParaRPr lang="en-GB" dirty="0">
              <a:sym typeface="Gill Sans"/>
            </a:endParaRPr>
          </a:p>
        </p:txBody>
      </p:sp>
      <p:pic>
        <p:nvPicPr>
          <p:cNvPr id="8" name="Google Shape;255;p22">
            <a:extLst>
              <a:ext uri="{FF2B5EF4-FFF2-40B4-BE49-F238E27FC236}">
                <a16:creationId xmlns:a16="http://schemas.microsoft.com/office/drawing/2014/main" id="{226B38ED-37DA-3A16-6438-DF737C30F436}"/>
              </a:ext>
            </a:extLst>
          </p:cNvPr>
          <p:cNvPicPr preferRelativeResize="0"/>
          <p:nvPr/>
        </p:nvPicPr>
        <p:blipFill rotWithShape="1">
          <a:blip r:embed="rId4">
            <a:alphaModFix/>
          </a:blip>
          <a:srcRect/>
          <a:stretch/>
        </p:blipFill>
        <p:spPr>
          <a:xfrm>
            <a:off x="1160813" y="1809924"/>
            <a:ext cx="9476406" cy="4133676"/>
          </a:xfrm>
          <a:prstGeom prst="rect">
            <a:avLst/>
          </a:prstGeom>
          <a:noFill/>
          <a:ln>
            <a:noFill/>
          </a:ln>
        </p:spPr>
      </p:pic>
    </p:spTree>
    <p:custDataLst>
      <p:tags r:id="rId1"/>
    </p:custDataLst>
    <p:extLst>
      <p:ext uri="{BB962C8B-B14F-4D97-AF65-F5344CB8AC3E}">
        <p14:creationId xmlns:p14="http://schemas.microsoft.com/office/powerpoint/2010/main" val="13706525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9E8220A-4558-9C8D-C589-88C069953301}"/>
              </a:ext>
            </a:extLst>
          </p:cNvPr>
          <p:cNvSpPr>
            <a:spLocks noGrp="1"/>
          </p:cNvSpPr>
          <p:nvPr>
            <p:ph type="title"/>
          </p:nvPr>
        </p:nvSpPr>
        <p:spPr/>
        <p:txBody>
          <a:bodyPr/>
          <a:lstStyle/>
          <a:p>
            <a:r>
              <a:rPr lang="en-GB" dirty="0">
                <a:sym typeface="Gill Sans"/>
              </a:rPr>
              <a:t>Writing and Executing First Python Program </a:t>
            </a:r>
            <a:endParaRPr lang="en-IN" dirty="0"/>
          </a:p>
        </p:txBody>
      </p:sp>
      <p:sp>
        <p:nvSpPr>
          <p:cNvPr id="8" name="Content Placeholder 7">
            <a:extLst>
              <a:ext uri="{FF2B5EF4-FFF2-40B4-BE49-F238E27FC236}">
                <a16:creationId xmlns:a16="http://schemas.microsoft.com/office/drawing/2014/main" id="{3E6BA003-7CCE-95BD-69FF-D392906E42C7}"/>
              </a:ext>
            </a:extLst>
          </p:cNvPr>
          <p:cNvSpPr>
            <a:spLocks noGrp="1"/>
          </p:cNvSpPr>
          <p:nvPr>
            <p:ph idx="1"/>
          </p:nvPr>
        </p:nvSpPr>
        <p:spPr/>
        <p:txBody>
          <a:bodyPr/>
          <a:lstStyle/>
          <a:p>
            <a:pPr lvl="0"/>
            <a:r>
              <a:rPr lang="en-GB" b="1" dirty="0">
                <a:sym typeface="Gill Sans"/>
              </a:rPr>
              <a:t>Step 1: </a:t>
            </a:r>
            <a:r>
              <a:rPr lang="en-GB" dirty="0">
                <a:sym typeface="Gill Sans"/>
              </a:rPr>
              <a:t>Open an editor. </a:t>
            </a:r>
            <a:endParaRPr lang="en-GB" dirty="0">
              <a:sym typeface="Arial"/>
            </a:endParaRPr>
          </a:p>
          <a:p>
            <a:pPr lvl="0"/>
            <a:r>
              <a:rPr lang="en-GB" b="1" dirty="0">
                <a:sym typeface="Gill Sans"/>
              </a:rPr>
              <a:t>Step 2: </a:t>
            </a:r>
            <a:r>
              <a:rPr lang="en-GB" dirty="0">
                <a:sym typeface="Gill Sans"/>
              </a:rPr>
              <a:t>Write the instructions </a:t>
            </a:r>
            <a:endParaRPr lang="en-GB" dirty="0">
              <a:sym typeface="Arial"/>
            </a:endParaRPr>
          </a:p>
          <a:p>
            <a:pPr lvl="0"/>
            <a:r>
              <a:rPr lang="en-GB" b="1" dirty="0">
                <a:sym typeface="Gill Sans"/>
              </a:rPr>
              <a:t>Step 3: </a:t>
            </a:r>
            <a:r>
              <a:rPr lang="en-GB" dirty="0">
                <a:sym typeface="Gill Sans"/>
              </a:rPr>
              <a:t>Save it as a file with the filename having the extension .</a:t>
            </a:r>
            <a:r>
              <a:rPr lang="en-GB" dirty="0" err="1">
                <a:sym typeface="Gill Sans"/>
              </a:rPr>
              <a:t>py</a:t>
            </a:r>
            <a:r>
              <a:rPr lang="en-GB" dirty="0">
                <a:sym typeface="Gill Sans"/>
              </a:rPr>
              <a:t>. </a:t>
            </a:r>
            <a:endParaRPr lang="en-GB" dirty="0">
              <a:sym typeface="Arial"/>
            </a:endParaRPr>
          </a:p>
          <a:p>
            <a:pPr lvl="0"/>
            <a:r>
              <a:rPr lang="en-GB" b="1" dirty="0">
                <a:sym typeface="Gill Sans"/>
              </a:rPr>
              <a:t>Step 4: </a:t>
            </a:r>
            <a:r>
              <a:rPr lang="en-GB" dirty="0">
                <a:sym typeface="Gill Sans"/>
              </a:rPr>
              <a:t>Run the interpreter with the command python program_name.py or use IDLE to run the programs. </a:t>
            </a:r>
            <a:endParaRPr lang="en-GB" dirty="0">
              <a:sym typeface="Arial"/>
            </a:endParaRPr>
          </a:p>
          <a:p>
            <a:pPr lvl="0"/>
            <a:r>
              <a:rPr lang="en-GB" dirty="0">
                <a:sym typeface="Gill Sans"/>
              </a:rPr>
              <a:t>To execute the program at the command prompt, simply change your working directory to C:\Python34 (or move to the directory where you have saved Python) then type python program_name.py. </a:t>
            </a:r>
            <a:endParaRPr lang="en-GB" dirty="0">
              <a:sym typeface="Arial"/>
            </a:endParaRPr>
          </a:p>
          <a:p>
            <a:pPr lvl="0"/>
            <a:r>
              <a:rPr lang="en-GB" dirty="0">
                <a:sym typeface="Gill Sans"/>
              </a:rPr>
              <a:t>If you want to execute the program in Python shell, then just press F5 key or click on Run Menu and then select Run Module. </a:t>
            </a:r>
          </a:p>
          <a:p>
            <a:endParaRPr lang="en-IN" dirty="0"/>
          </a:p>
        </p:txBody>
      </p:sp>
    </p:spTree>
    <p:custDataLst>
      <p:tags r:id="rId1"/>
    </p:custDataLst>
    <p:extLst>
      <p:ext uri="{BB962C8B-B14F-4D97-AF65-F5344CB8AC3E}">
        <p14:creationId xmlns:p14="http://schemas.microsoft.com/office/powerpoint/2010/main" val="385145365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CCE470-9B74-0F4D-3F7C-DF7C008413C8}"/>
              </a:ext>
            </a:extLst>
          </p:cNvPr>
          <p:cNvSpPr>
            <a:spLocks noGrp="1"/>
          </p:cNvSpPr>
          <p:nvPr>
            <p:ph type="title"/>
          </p:nvPr>
        </p:nvSpPr>
        <p:spPr/>
        <p:txBody>
          <a:bodyPr/>
          <a:lstStyle/>
          <a:p>
            <a:pPr lvl="0"/>
            <a:r>
              <a:rPr lang="en-US" dirty="0">
                <a:sym typeface="Gill Sans"/>
              </a:rPr>
              <a:t>The </a:t>
            </a:r>
            <a:r>
              <a:rPr lang="en-US" dirty="0" err="1">
                <a:sym typeface="Gill Sans"/>
              </a:rPr>
              <a:t>dir</a:t>
            </a:r>
            <a:r>
              <a:rPr lang="en-US" dirty="0">
                <a:sym typeface="Gill Sans"/>
              </a:rPr>
              <a:t>() function 	</a:t>
            </a:r>
          </a:p>
        </p:txBody>
      </p:sp>
      <p:sp>
        <p:nvSpPr>
          <p:cNvPr id="13" name="Content Placeholder 12">
            <a:extLst>
              <a:ext uri="{FF2B5EF4-FFF2-40B4-BE49-F238E27FC236}">
                <a16:creationId xmlns:a16="http://schemas.microsoft.com/office/drawing/2014/main" id="{50342815-6627-C5ED-B619-A252F2BB14C6}"/>
              </a:ext>
            </a:extLst>
          </p:cNvPr>
          <p:cNvSpPr>
            <a:spLocks noGrp="1"/>
          </p:cNvSpPr>
          <p:nvPr>
            <p:ph idx="1"/>
          </p:nvPr>
        </p:nvSpPr>
        <p:spPr/>
        <p:txBody>
          <a:bodyPr/>
          <a:lstStyle/>
          <a:p>
            <a:pPr lvl="0"/>
            <a:r>
              <a:rPr lang="en-GB" dirty="0" err="1">
                <a:sym typeface="Gill Sans"/>
              </a:rPr>
              <a:t>dir</a:t>
            </a:r>
            <a:r>
              <a:rPr lang="en-GB" dirty="0">
                <a:sym typeface="Gill Sans"/>
              </a:rPr>
              <a:t>() is a built-in function that lists the identifiers defined in a module. These identifiers may include functions, classes and variables. If no name is specified, the </a:t>
            </a:r>
            <a:r>
              <a:rPr lang="en-GB" dirty="0" err="1">
                <a:sym typeface="Gill Sans"/>
              </a:rPr>
              <a:t>dir</a:t>
            </a:r>
            <a:r>
              <a:rPr lang="en-GB" dirty="0">
                <a:sym typeface="Gill Sans"/>
              </a:rPr>
              <a:t>() will return the list of names defined in the current module. </a:t>
            </a:r>
            <a:endParaRPr lang="en-GB" dirty="0"/>
          </a:p>
          <a:p>
            <a:pPr lvl="0"/>
            <a:r>
              <a:rPr lang="en-GB" dirty="0">
                <a:sym typeface="Gill Sans"/>
              </a:rPr>
              <a:t>Example:</a:t>
            </a:r>
          </a:p>
        </p:txBody>
      </p:sp>
      <p:pic>
        <p:nvPicPr>
          <p:cNvPr id="7" name="Google Shape;264;p23">
            <a:extLst>
              <a:ext uri="{FF2B5EF4-FFF2-40B4-BE49-F238E27FC236}">
                <a16:creationId xmlns:a16="http://schemas.microsoft.com/office/drawing/2014/main" id="{9A861031-1100-6C65-5894-4BDDB3FDB469}"/>
              </a:ext>
            </a:extLst>
          </p:cNvPr>
          <p:cNvPicPr preferRelativeResize="0"/>
          <p:nvPr/>
        </p:nvPicPr>
        <p:blipFill rotWithShape="1">
          <a:blip r:embed="rId4">
            <a:alphaModFix/>
          </a:blip>
          <a:srcRect/>
          <a:stretch/>
        </p:blipFill>
        <p:spPr>
          <a:xfrm>
            <a:off x="1251683" y="2721024"/>
            <a:ext cx="7814694" cy="2114573"/>
          </a:xfrm>
          <a:prstGeom prst="rect">
            <a:avLst/>
          </a:prstGeom>
          <a:noFill/>
          <a:ln>
            <a:noFill/>
          </a:ln>
        </p:spPr>
      </p:pic>
    </p:spTree>
    <p:custDataLst>
      <p:tags r:id="rId1"/>
    </p:custDataLst>
    <p:extLst>
      <p:ext uri="{BB962C8B-B14F-4D97-AF65-F5344CB8AC3E}">
        <p14:creationId xmlns:p14="http://schemas.microsoft.com/office/powerpoint/2010/main" val="5935487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CCE470-9B74-0F4D-3F7C-DF7C008413C8}"/>
              </a:ext>
            </a:extLst>
          </p:cNvPr>
          <p:cNvSpPr>
            <a:spLocks noGrp="1"/>
          </p:cNvSpPr>
          <p:nvPr>
            <p:ph type="title"/>
          </p:nvPr>
        </p:nvSpPr>
        <p:spPr/>
        <p:txBody>
          <a:bodyPr/>
          <a:lstStyle/>
          <a:p>
            <a:pPr lvl="0"/>
            <a:r>
              <a:rPr lang="en-US" dirty="0">
                <a:sym typeface="Gill Sans"/>
              </a:rPr>
              <a:t>Modules and Namespaces	</a:t>
            </a:r>
          </a:p>
        </p:txBody>
      </p:sp>
      <p:sp>
        <p:nvSpPr>
          <p:cNvPr id="13" name="Content Placeholder 12">
            <a:extLst>
              <a:ext uri="{FF2B5EF4-FFF2-40B4-BE49-F238E27FC236}">
                <a16:creationId xmlns:a16="http://schemas.microsoft.com/office/drawing/2014/main" id="{50342815-6627-C5ED-B619-A252F2BB14C6}"/>
              </a:ext>
            </a:extLst>
          </p:cNvPr>
          <p:cNvSpPr>
            <a:spLocks noGrp="1"/>
          </p:cNvSpPr>
          <p:nvPr>
            <p:ph idx="1"/>
          </p:nvPr>
        </p:nvSpPr>
        <p:spPr/>
        <p:txBody>
          <a:bodyPr/>
          <a:lstStyle/>
          <a:p>
            <a:pPr lvl="0"/>
            <a:r>
              <a:rPr lang="en-GB" dirty="0">
                <a:sym typeface="Gill Sans"/>
              </a:rPr>
              <a:t>A namespace is a container that provides a named context for identifiers. Two identifiers with the same name in the same scope will lead to a name clash. In simple terms, Python does not allow programmers to have two different identifiers with the same name. However, in some situations we need to have same name identifiers. To cater to such situations, namespaces is the keyword. Namespaces enable programs to avoid potential name clashes by associating each identifier with the namespace from which it originates. </a:t>
            </a:r>
          </a:p>
          <a:p>
            <a:pPr lvl="0"/>
            <a:r>
              <a:rPr lang="en-GB" dirty="0">
                <a:sym typeface="Gill Sans"/>
              </a:rPr>
              <a:t>Example:</a:t>
            </a:r>
            <a:endParaRPr lang="en-GB" dirty="0"/>
          </a:p>
        </p:txBody>
      </p:sp>
      <p:pic>
        <p:nvPicPr>
          <p:cNvPr id="5" name="Google Shape;274;p24">
            <a:extLst>
              <a:ext uri="{FF2B5EF4-FFF2-40B4-BE49-F238E27FC236}">
                <a16:creationId xmlns:a16="http://schemas.microsoft.com/office/drawing/2014/main" id="{ECA1C6BE-E72A-AB25-BB65-2CC3D0B3F0FD}"/>
              </a:ext>
            </a:extLst>
          </p:cNvPr>
          <p:cNvPicPr preferRelativeResize="0"/>
          <p:nvPr/>
        </p:nvPicPr>
        <p:blipFill rotWithShape="1">
          <a:blip r:embed="rId4">
            <a:alphaModFix/>
          </a:blip>
          <a:srcRect/>
          <a:stretch/>
        </p:blipFill>
        <p:spPr>
          <a:xfrm>
            <a:off x="2370117" y="2904130"/>
            <a:ext cx="7204364" cy="3039470"/>
          </a:xfrm>
          <a:prstGeom prst="rect">
            <a:avLst/>
          </a:prstGeom>
          <a:noFill/>
          <a:ln>
            <a:noFill/>
          </a:ln>
        </p:spPr>
      </p:pic>
    </p:spTree>
    <p:custDataLst>
      <p:tags r:id="rId1"/>
    </p:custDataLst>
    <p:extLst>
      <p:ext uri="{BB962C8B-B14F-4D97-AF65-F5344CB8AC3E}">
        <p14:creationId xmlns:p14="http://schemas.microsoft.com/office/powerpoint/2010/main" val="405366053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CCE470-9B74-0F4D-3F7C-DF7C008413C8}"/>
              </a:ext>
            </a:extLst>
          </p:cNvPr>
          <p:cNvSpPr>
            <a:spLocks noGrp="1"/>
          </p:cNvSpPr>
          <p:nvPr>
            <p:ph type="title"/>
          </p:nvPr>
        </p:nvSpPr>
        <p:spPr/>
        <p:txBody>
          <a:bodyPr/>
          <a:lstStyle/>
          <a:p>
            <a:pPr lvl="0"/>
            <a:r>
              <a:rPr lang="en-US" dirty="0">
                <a:sym typeface="Gill Sans"/>
              </a:rPr>
              <a:t> Local, Global, and Built-in Namespaces 	</a:t>
            </a:r>
          </a:p>
        </p:txBody>
      </p:sp>
      <p:sp>
        <p:nvSpPr>
          <p:cNvPr id="13" name="Content Placeholder 12">
            <a:extLst>
              <a:ext uri="{FF2B5EF4-FFF2-40B4-BE49-F238E27FC236}">
                <a16:creationId xmlns:a16="http://schemas.microsoft.com/office/drawing/2014/main" id="{50342815-6627-C5ED-B619-A252F2BB14C6}"/>
              </a:ext>
            </a:extLst>
          </p:cNvPr>
          <p:cNvSpPr>
            <a:spLocks noGrp="1"/>
          </p:cNvSpPr>
          <p:nvPr>
            <p:ph idx="1"/>
          </p:nvPr>
        </p:nvSpPr>
        <p:spPr/>
        <p:txBody>
          <a:bodyPr/>
          <a:lstStyle/>
          <a:p>
            <a:pPr lvl="0"/>
            <a:r>
              <a:rPr lang="en-GB" dirty="0">
                <a:sym typeface="Gill Sans"/>
              </a:rPr>
              <a:t>During a program’s execution, there are three main namespaces that are referenced- the built-in namespace, the global namespace, and the local namespace. The built-in namespace, as the name suggests contains names of all the built-in functions, constants, etc that are already defined in Python. The global namespace contains identifiers of the currently executing module and the local namespace has identifiers defined in the currently executing function (if any). </a:t>
            </a:r>
            <a:endParaRPr lang="en-GB" dirty="0"/>
          </a:p>
          <a:p>
            <a:pPr lvl="0"/>
            <a:r>
              <a:rPr lang="en-GB" dirty="0">
                <a:sym typeface="Gill Sans"/>
              </a:rPr>
              <a:t>When the Python interpreter sees an identifier, it first searches the local namespace, then the global namespace, and finally the built-in namespace. Therefore, if two identifiers with same name are defined in more than one of these namespaces, it becomes masked. </a:t>
            </a:r>
          </a:p>
        </p:txBody>
      </p:sp>
    </p:spTree>
    <p:custDataLst>
      <p:tags r:id="rId1"/>
    </p:custDataLst>
    <p:extLst>
      <p:ext uri="{BB962C8B-B14F-4D97-AF65-F5344CB8AC3E}">
        <p14:creationId xmlns:p14="http://schemas.microsoft.com/office/powerpoint/2010/main" val="396050254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CCE470-9B74-0F4D-3F7C-DF7C008413C8}"/>
              </a:ext>
            </a:extLst>
          </p:cNvPr>
          <p:cNvSpPr>
            <a:spLocks noGrp="1"/>
          </p:cNvSpPr>
          <p:nvPr>
            <p:ph type="title"/>
          </p:nvPr>
        </p:nvSpPr>
        <p:spPr/>
        <p:txBody>
          <a:bodyPr/>
          <a:lstStyle/>
          <a:p>
            <a:pPr lvl="0"/>
            <a:r>
              <a:rPr lang="en-US" dirty="0">
                <a:sym typeface="Gill Sans"/>
              </a:rPr>
              <a:t> Local, Global, and Built-in Namespaces 	</a:t>
            </a:r>
          </a:p>
        </p:txBody>
      </p:sp>
      <p:sp>
        <p:nvSpPr>
          <p:cNvPr id="13" name="Content Placeholder 12">
            <a:extLst>
              <a:ext uri="{FF2B5EF4-FFF2-40B4-BE49-F238E27FC236}">
                <a16:creationId xmlns:a16="http://schemas.microsoft.com/office/drawing/2014/main" id="{50342815-6627-C5ED-B619-A252F2BB14C6}"/>
              </a:ext>
            </a:extLst>
          </p:cNvPr>
          <p:cNvSpPr>
            <a:spLocks noGrp="1"/>
          </p:cNvSpPr>
          <p:nvPr>
            <p:ph idx="1"/>
          </p:nvPr>
        </p:nvSpPr>
        <p:spPr/>
        <p:txBody>
          <a:bodyPr/>
          <a:lstStyle/>
          <a:p>
            <a:pPr lvl="0"/>
            <a:r>
              <a:rPr lang="en-GB" dirty="0">
                <a:sym typeface="Gill Sans"/>
              </a:rPr>
              <a:t>Example:</a:t>
            </a:r>
          </a:p>
        </p:txBody>
      </p:sp>
      <p:pic>
        <p:nvPicPr>
          <p:cNvPr id="3" name="Google Shape;288;p26">
            <a:extLst>
              <a:ext uri="{FF2B5EF4-FFF2-40B4-BE49-F238E27FC236}">
                <a16:creationId xmlns:a16="http://schemas.microsoft.com/office/drawing/2014/main" id="{90597684-AA30-2A5B-7C5C-06E76D250045}"/>
              </a:ext>
            </a:extLst>
          </p:cNvPr>
          <p:cNvPicPr preferRelativeResize="0"/>
          <p:nvPr/>
        </p:nvPicPr>
        <p:blipFill rotWithShape="1">
          <a:blip r:embed="rId4">
            <a:alphaModFix/>
          </a:blip>
          <a:srcRect/>
          <a:stretch/>
        </p:blipFill>
        <p:spPr>
          <a:xfrm>
            <a:off x="1946321" y="1621946"/>
            <a:ext cx="8299358" cy="2201208"/>
          </a:xfrm>
          <a:prstGeom prst="rect">
            <a:avLst/>
          </a:prstGeom>
          <a:noFill/>
          <a:ln>
            <a:noFill/>
          </a:ln>
        </p:spPr>
      </p:pic>
      <p:pic>
        <p:nvPicPr>
          <p:cNvPr id="4" name="Google Shape;289;p26">
            <a:extLst>
              <a:ext uri="{FF2B5EF4-FFF2-40B4-BE49-F238E27FC236}">
                <a16:creationId xmlns:a16="http://schemas.microsoft.com/office/drawing/2014/main" id="{7A58B0FF-7B80-142E-2FD5-58023507EF2F}"/>
              </a:ext>
            </a:extLst>
          </p:cNvPr>
          <p:cNvPicPr preferRelativeResize="0"/>
          <p:nvPr/>
        </p:nvPicPr>
        <p:blipFill rotWithShape="1">
          <a:blip r:embed="rId5">
            <a:alphaModFix/>
          </a:blip>
          <a:srcRect/>
          <a:stretch/>
        </p:blipFill>
        <p:spPr>
          <a:xfrm>
            <a:off x="1946321" y="3609375"/>
            <a:ext cx="8299358" cy="2439000"/>
          </a:xfrm>
          <a:prstGeom prst="rect">
            <a:avLst/>
          </a:prstGeom>
          <a:noFill/>
          <a:ln>
            <a:noFill/>
          </a:ln>
        </p:spPr>
      </p:pic>
    </p:spTree>
    <p:custDataLst>
      <p:tags r:id="rId1"/>
    </p:custDataLst>
    <p:extLst>
      <p:ext uri="{BB962C8B-B14F-4D97-AF65-F5344CB8AC3E}">
        <p14:creationId xmlns:p14="http://schemas.microsoft.com/office/powerpoint/2010/main" val="40528836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CCE470-9B74-0F4D-3F7C-DF7C008413C8}"/>
              </a:ext>
            </a:extLst>
          </p:cNvPr>
          <p:cNvSpPr>
            <a:spLocks noGrp="1"/>
          </p:cNvSpPr>
          <p:nvPr>
            <p:ph type="title"/>
          </p:nvPr>
        </p:nvSpPr>
        <p:spPr/>
        <p:txBody>
          <a:bodyPr/>
          <a:lstStyle/>
          <a:p>
            <a:pPr lvl="0"/>
            <a:r>
              <a:rPr lang="en-US" dirty="0">
                <a:sym typeface="Gill Sans"/>
              </a:rPr>
              <a:t>Module Private Variables	</a:t>
            </a:r>
          </a:p>
        </p:txBody>
      </p:sp>
      <p:sp>
        <p:nvSpPr>
          <p:cNvPr id="13" name="Content Placeholder 12">
            <a:extLst>
              <a:ext uri="{FF2B5EF4-FFF2-40B4-BE49-F238E27FC236}">
                <a16:creationId xmlns:a16="http://schemas.microsoft.com/office/drawing/2014/main" id="{50342815-6627-C5ED-B619-A252F2BB14C6}"/>
              </a:ext>
            </a:extLst>
          </p:cNvPr>
          <p:cNvSpPr>
            <a:spLocks noGrp="1"/>
          </p:cNvSpPr>
          <p:nvPr>
            <p:ph idx="1"/>
          </p:nvPr>
        </p:nvSpPr>
        <p:spPr/>
        <p:txBody>
          <a:bodyPr/>
          <a:lstStyle/>
          <a:p>
            <a:pPr lvl="0"/>
            <a:r>
              <a:rPr lang="en-GB" dirty="0">
                <a:sym typeface="Gill Sans"/>
              </a:rPr>
              <a:t>In Python, all identifiers defined in a module are public by default. This means that all identifiers are accessible by any other module that imports it. But, if you want some variables or functions in a module to be privately used within the module, but not to be accessed from outside it, then you need to declare those identifiers as private.</a:t>
            </a:r>
            <a:endParaRPr lang="en-GB" dirty="0"/>
          </a:p>
          <a:p>
            <a:pPr lvl="0"/>
            <a:r>
              <a:rPr lang="en-GB" dirty="0">
                <a:sym typeface="Gill Sans"/>
              </a:rPr>
              <a:t>In Python identifiers whose name starts with two underscores (__) are known as private identifiers. These identifiers can be used only within the module. In no way, they can be accessed from outside the module. Therefore, when the module is imported using the import * form </a:t>
            </a:r>
            <a:r>
              <a:rPr lang="en-GB" dirty="0" err="1">
                <a:sym typeface="Gill Sans"/>
              </a:rPr>
              <a:t>modulename</a:t>
            </a:r>
            <a:r>
              <a:rPr lang="en-GB" dirty="0">
                <a:sym typeface="Gill Sans"/>
              </a:rPr>
              <a:t>, all the identifiers of a module’s namespace is imported except the private ones (ones beginning with double underscores). Thus, private identifiers become inaccessible from within the importing module. 	</a:t>
            </a:r>
            <a:endParaRPr lang="en-GB" dirty="0"/>
          </a:p>
          <a:p>
            <a:pPr lvl="0"/>
            <a:endParaRPr lang="en-GB" dirty="0">
              <a:sym typeface="Gill Sans"/>
            </a:endParaRPr>
          </a:p>
        </p:txBody>
      </p:sp>
    </p:spTree>
    <p:custDataLst>
      <p:tags r:id="rId1"/>
    </p:custDataLst>
    <p:extLst>
      <p:ext uri="{BB962C8B-B14F-4D97-AF65-F5344CB8AC3E}">
        <p14:creationId xmlns:p14="http://schemas.microsoft.com/office/powerpoint/2010/main" val="28934401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CCE470-9B74-0F4D-3F7C-DF7C008413C8}"/>
              </a:ext>
            </a:extLst>
          </p:cNvPr>
          <p:cNvSpPr>
            <a:spLocks noGrp="1"/>
          </p:cNvSpPr>
          <p:nvPr>
            <p:ph type="title"/>
          </p:nvPr>
        </p:nvSpPr>
        <p:spPr/>
        <p:txBody>
          <a:bodyPr/>
          <a:lstStyle/>
          <a:p>
            <a:pPr lvl="0"/>
            <a:r>
              <a:rPr lang="en-US" dirty="0">
                <a:sym typeface="Gill Sans"/>
              </a:rPr>
              <a:t>Packages in Python	</a:t>
            </a:r>
          </a:p>
        </p:txBody>
      </p:sp>
      <p:sp>
        <p:nvSpPr>
          <p:cNvPr id="13" name="Content Placeholder 12">
            <a:extLst>
              <a:ext uri="{FF2B5EF4-FFF2-40B4-BE49-F238E27FC236}">
                <a16:creationId xmlns:a16="http://schemas.microsoft.com/office/drawing/2014/main" id="{50342815-6627-C5ED-B619-A252F2BB14C6}"/>
              </a:ext>
            </a:extLst>
          </p:cNvPr>
          <p:cNvSpPr>
            <a:spLocks noGrp="1"/>
          </p:cNvSpPr>
          <p:nvPr>
            <p:ph idx="1"/>
          </p:nvPr>
        </p:nvSpPr>
        <p:spPr/>
        <p:txBody>
          <a:bodyPr/>
          <a:lstStyle/>
          <a:p>
            <a:pPr lvl="0"/>
            <a:r>
              <a:rPr lang="en-GB" dirty="0">
                <a:sym typeface="Gill Sans"/>
              </a:rPr>
              <a:t>A package is a hierarchical file directory structure that has modules and other packages within it. Like modules, you can very easily create packages in Python.</a:t>
            </a:r>
            <a:endParaRPr lang="en-GB" dirty="0"/>
          </a:p>
          <a:p>
            <a:pPr lvl="0"/>
            <a:r>
              <a:rPr lang="en-GB" dirty="0">
                <a:sym typeface="Gill Sans"/>
              </a:rPr>
              <a:t>Every package in Python is a directory which must have a special file called __init__.py. This file may not even have a single line of code. It is simply added to indicate that this directory is not an ordinary directory and contains a Python package. In your programs, you can import a package in the same way as you import any module. </a:t>
            </a:r>
            <a:endParaRPr lang="en-GB" dirty="0"/>
          </a:p>
          <a:p>
            <a:pPr lvl="0"/>
            <a:r>
              <a:rPr lang="en-GB" dirty="0">
                <a:sym typeface="Gill Sans"/>
              </a:rPr>
              <a:t>For example, to create a package called </a:t>
            </a:r>
            <a:r>
              <a:rPr lang="en-GB" dirty="0" err="1">
                <a:sym typeface="Gill Sans"/>
              </a:rPr>
              <a:t>MyPackage</a:t>
            </a:r>
            <a:r>
              <a:rPr lang="en-GB" dirty="0">
                <a:sym typeface="Gill Sans"/>
              </a:rPr>
              <a:t>, create a directory called </a:t>
            </a:r>
            <a:r>
              <a:rPr lang="en-GB" dirty="0" err="1">
                <a:sym typeface="Gill Sans"/>
              </a:rPr>
              <a:t>MyPackage</a:t>
            </a:r>
            <a:r>
              <a:rPr lang="en-GB" dirty="0">
                <a:sym typeface="Gill Sans"/>
              </a:rPr>
              <a:t> having the module </a:t>
            </a:r>
            <a:r>
              <a:rPr lang="en-GB" dirty="0" err="1">
                <a:sym typeface="Gill Sans"/>
              </a:rPr>
              <a:t>MyModule</a:t>
            </a:r>
            <a:r>
              <a:rPr lang="en-GB" dirty="0">
                <a:sym typeface="Gill Sans"/>
              </a:rPr>
              <a:t> and the __init__.py file. Now, to use </a:t>
            </a:r>
            <a:r>
              <a:rPr lang="en-GB" dirty="0" err="1">
                <a:sym typeface="Gill Sans"/>
              </a:rPr>
              <a:t>MyModule</a:t>
            </a:r>
            <a:r>
              <a:rPr lang="en-GB" dirty="0">
                <a:sym typeface="Gill Sans"/>
              </a:rPr>
              <a:t> in a program, you must first import it. This can be done in two ways. </a:t>
            </a:r>
            <a:endParaRPr lang="en-GB" dirty="0"/>
          </a:p>
          <a:p>
            <a:pPr lvl="0"/>
            <a:r>
              <a:rPr lang="en-GB" dirty="0">
                <a:sym typeface="Gill Sans"/>
              </a:rPr>
              <a:t>import </a:t>
            </a:r>
            <a:r>
              <a:rPr lang="en-GB" dirty="0" err="1">
                <a:sym typeface="Gill Sans"/>
              </a:rPr>
              <a:t>MyPackage.MyModule</a:t>
            </a:r>
            <a:r>
              <a:rPr lang="en-GB" dirty="0">
                <a:sym typeface="Gill Sans"/>
              </a:rPr>
              <a:t> (or) </a:t>
            </a:r>
            <a:endParaRPr lang="en-GB" dirty="0"/>
          </a:p>
          <a:p>
            <a:pPr lvl="0"/>
            <a:r>
              <a:rPr lang="en-GB" dirty="0">
                <a:sym typeface="Gill Sans"/>
              </a:rPr>
              <a:t>from </a:t>
            </a:r>
            <a:r>
              <a:rPr lang="en-GB" dirty="0" err="1">
                <a:sym typeface="Gill Sans"/>
              </a:rPr>
              <a:t>MyPackage</a:t>
            </a:r>
            <a:r>
              <a:rPr lang="en-GB" dirty="0">
                <a:sym typeface="Gill Sans"/>
              </a:rPr>
              <a:t> import </a:t>
            </a:r>
            <a:r>
              <a:rPr lang="en-GB" dirty="0" err="1">
                <a:sym typeface="Gill Sans"/>
              </a:rPr>
              <a:t>MyModule</a:t>
            </a:r>
            <a:r>
              <a:rPr lang="en-GB" dirty="0">
                <a:sym typeface="Gill Sans"/>
              </a:rPr>
              <a:t> </a:t>
            </a:r>
            <a:endParaRPr lang="en-GB" dirty="0"/>
          </a:p>
          <a:p>
            <a:pPr lvl="0"/>
            <a:endParaRPr lang="en-GB" dirty="0">
              <a:sym typeface="Gill Sans"/>
            </a:endParaRPr>
          </a:p>
        </p:txBody>
      </p:sp>
    </p:spTree>
    <p:custDataLst>
      <p:tags r:id="rId1"/>
    </p:custDataLst>
    <p:extLst>
      <p:ext uri="{BB962C8B-B14F-4D97-AF65-F5344CB8AC3E}">
        <p14:creationId xmlns:p14="http://schemas.microsoft.com/office/powerpoint/2010/main" val="134172293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CCE470-9B74-0F4D-3F7C-DF7C008413C8}"/>
              </a:ext>
            </a:extLst>
          </p:cNvPr>
          <p:cNvSpPr>
            <a:spLocks noGrp="1"/>
          </p:cNvSpPr>
          <p:nvPr>
            <p:ph type="title"/>
          </p:nvPr>
        </p:nvSpPr>
        <p:spPr/>
        <p:txBody>
          <a:bodyPr/>
          <a:lstStyle/>
          <a:p>
            <a:pPr lvl="0"/>
            <a:r>
              <a:rPr lang="en-US" dirty="0" err="1">
                <a:sym typeface="Gill Sans"/>
              </a:rPr>
              <a:t>Globals</a:t>
            </a:r>
            <a:r>
              <a:rPr lang="en-US" dirty="0">
                <a:sym typeface="Gill Sans"/>
              </a:rPr>
              <a:t>(), Locals(), And Reload() 	</a:t>
            </a:r>
          </a:p>
        </p:txBody>
      </p:sp>
      <p:sp>
        <p:nvSpPr>
          <p:cNvPr id="13" name="Content Placeholder 12">
            <a:extLst>
              <a:ext uri="{FF2B5EF4-FFF2-40B4-BE49-F238E27FC236}">
                <a16:creationId xmlns:a16="http://schemas.microsoft.com/office/drawing/2014/main" id="{50342815-6627-C5ED-B619-A252F2BB14C6}"/>
              </a:ext>
            </a:extLst>
          </p:cNvPr>
          <p:cNvSpPr>
            <a:spLocks noGrp="1"/>
          </p:cNvSpPr>
          <p:nvPr>
            <p:ph idx="1"/>
          </p:nvPr>
        </p:nvSpPr>
        <p:spPr/>
        <p:txBody>
          <a:bodyPr/>
          <a:lstStyle/>
          <a:p>
            <a:r>
              <a:rPr lang="en-GB" dirty="0">
                <a:sym typeface="Gill Sans"/>
              </a:rPr>
              <a:t>The </a:t>
            </a:r>
            <a:r>
              <a:rPr lang="en-GB" dirty="0" err="1">
                <a:sym typeface="Gill Sans"/>
              </a:rPr>
              <a:t>globals</a:t>
            </a:r>
            <a:r>
              <a:rPr lang="en-GB" dirty="0">
                <a:sym typeface="Gill Sans"/>
              </a:rPr>
              <a:t>() and locals() functions are used to return the names in the global and local namespaces (In Python, each function, module, class, package, etc owns a “namespace” in which variable names are identified and resolved). The result of these functions is of course, dependent on the location from where they are called. For example, </a:t>
            </a:r>
            <a:endParaRPr lang="en-GB" dirty="0"/>
          </a:p>
          <a:p>
            <a:pPr lvl="0"/>
            <a:r>
              <a:rPr lang="en-GB" dirty="0">
                <a:sym typeface="Gill Sans"/>
              </a:rPr>
              <a:t>If locals() is called from within a function, names that can be accessed locally from that function will be returned. </a:t>
            </a:r>
            <a:endParaRPr lang="en-GB" dirty="0"/>
          </a:p>
          <a:p>
            <a:pPr lvl="0"/>
            <a:r>
              <a:rPr lang="en-GB" dirty="0">
                <a:sym typeface="Gill Sans"/>
              </a:rPr>
              <a:t>If </a:t>
            </a:r>
            <a:r>
              <a:rPr lang="en-GB" dirty="0" err="1">
                <a:sym typeface="Gill Sans"/>
              </a:rPr>
              <a:t>globals</a:t>
            </a:r>
            <a:r>
              <a:rPr lang="en-GB" dirty="0">
                <a:sym typeface="Gill Sans"/>
              </a:rPr>
              <a:t>() is called from within a function, all the names that can be accessed globally from that function is returned.</a:t>
            </a:r>
          </a:p>
          <a:p>
            <a:pPr lvl="0"/>
            <a:r>
              <a:rPr lang="en-GB" b="1" dirty="0">
                <a:sym typeface="Gill Sans"/>
              </a:rPr>
              <a:t>Reload()- </a:t>
            </a:r>
            <a:r>
              <a:rPr lang="en-GB" dirty="0">
                <a:sym typeface="Gill Sans"/>
              </a:rPr>
              <a:t>When a module is imported into a program, the code in the module is executed only once. If you want to re-execute the top-level code in a module, you must use the reload() function. This function again imports a module that was previously imported. </a:t>
            </a:r>
            <a:endParaRPr lang="en-GB" dirty="0"/>
          </a:p>
          <a:p>
            <a:pPr lvl="0"/>
            <a:endParaRPr lang="en-GB" dirty="0">
              <a:sym typeface="Gill Sans"/>
            </a:endParaRPr>
          </a:p>
        </p:txBody>
      </p:sp>
    </p:spTree>
    <p:custDataLst>
      <p:tags r:id="rId1"/>
    </p:custDataLst>
    <p:extLst>
      <p:ext uri="{BB962C8B-B14F-4D97-AF65-F5344CB8AC3E}">
        <p14:creationId xmlns:p14="http://schemas.microsoft.com/office/powerpoint/2010/main" val="257515467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CCE470-9B74-0F4D-3F7C-DF7C008413C8}"/>
              </a:ext>
            </a:extLst>
          </p:cNvPr>
          <p:cNvSpPr>
            <a:spLocks noGrp="1"/>
          </p:cNvSpPr>
          <p:nvPr>
            <p:ph type="ctrTitle"/>
          </p:nvPr>
        </p:nvSpPr>
        <p:spPr/>
        <p:txBody>
          <a:bodyPr/>
          <a:lstStyle/>
          <a:p>
            <a:pPr lvl="0"/>
            <a:r>
              <a:rPr lang="en-US" dirty="0">
                <a:sym typeface="Gill Sans"/>
              </a:rPr>
              <a:t>Python Strings Revisited</a:t>
            </a:r>
          </a:p>
        </p:txBody>
      </p:sp>
    </p:spTree>
    <p:custDataLst>
      <p:tags r:id="rId1"/>
    </p:custDataLst>
    <p:extLst>
      <p:ext uri="{BB962C8B-B14F-4D97-AF65-F5344CB8AC3E}">
        <p14:creationId xmlns:p14="http://schemas.microsoft.com/office/powerpoint/2010/main" val="347896857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CCE470-9B74-0F4D-3F7C-DF7C008413C8}"/>
              </a:ext>
            </a:extLst>
          </p:cNvPr>
          <p:cNvSpPr>
            <a:spLocks noGrp="1"/>
          </p:cNvSpPr>
          <p:nvPr>
            <p:ph type="title"/>
          </p:nvPr>
        </p:nvSpPr>
        <p:spPr/>
        <p:txBody>
          <a:bodyPr/>
          <a:lstStyle/>
          <a:p>
            <a:pPr lvl="0"/>
            <a:r>
              <a:rPr lang="en-US" dirty="0">
                <a:sym typeface="Gill Sans"/>
              </a:rPr>
              <a:t>Strings</a:t>
            </a:r>
          </a:p>
        </p:txBody>
      </p:sp>
      <p:sp>
        <p:nvSpPr>
          <p:cNvPr id="13" name="Content Placeholder 12">
            <a:extLst>
              <a:ext uri="{FF2B5EF4-FFF2-40B4-BE49-F238E27FC236}">
                <a16:creationId xmlns:a16="http://schemas.microsoft.com/office/drawing/2014/main" id="{50342815-6627-C5ED-B619-A252F2BB14C6}"/>
              </a:ext>
            </a:extLst>
          </p:cNvPr>
          <p:cNvSpPr>
            <a:spLocks noGrp="1"/>
          </p:cNvSpPr>
          <p:nvPr>
            <p:ph idx="1"/>
          </p:nvPr>
        </p:nvSpPr>
        <p:spPr/>
        <p:txBody>
          <a:bodyPr/>
          <a:lstStyle/>
          <a:p>
            <a:pPr lvl="0"/>
            <a:r>
              <a:rPr lang="en-GB" dirty="0">
                <a:sym typeface="Gill Sans"/>
              </a:rPr>
              <a:t>Python treats strings as contiguous series of characters delimited by single, double or even triple quotes. Python has a built-in string class named "str" that has many useful features. We can simultaneously declare and define a string by creating a variable of string type. This can be done in several ways which are as follows: </a:t>
            </a:r>
            <a:endParaRPr lang="en-GB" dirty="0">
              <a:sym typeface="Arial"/>
            </a:endParaRPr>
          </a:p>
          <a:p>
            <a:pPr lvl="0"/>
            <a:r>
              <a:rPr lang="en-GB" dirty="0">
                <a:sym typeface="Gill Sans"/>
              </a:rPr>
              <a:t>name = "India" graduate = 'N' country = name nationality = str("Indian") </a:t>
            </a:r>
          </a:p>
          <a:p>
            <a:pPr lvl="0"/>
            <a:r>
              <a:rPr lang="en-GB" b="1" dirty="0">
                <a:sym typeface="Gill Sans"/>
              </a:rPr>
              <a:t>Indexing: </a:t>
            </a:r>
            <a:r>
              <a:rPr lang="en-GB" dirty="0">
                <a:sym typeface="Gill Sans"/>
              </a:rPr>
              <a:t>Individual characters in a string are accessed using the subscript ([ ]) operator. The expression in brackets is called an index. The index specifies a member of an ordered set and in this case it specifies the character we want to access from the given set of characters in the string. </a:t>
            </a:r>
            <a:endParaRPr lang="en-GB" dirty="0">
              <a:sym typeface="Arial"/>
            </a:endParaRPr>
          </a:p>
          <a:p>
            <a:pPr lvl="0"/>
            <a:r>
              <a:rPr lang="en-GB" dirty="0">
                <a:sym typeface="Gill Sans"/>
              </a:rPr>
              <a:t>The index of the first character is 0 and that of the last character is n-1 where n is the number of characters in the string. If you try to exceed the bounds (below 0 or above n-1), then an error is raised. </a:t>
            </a:r>
            <a:endParaRPr lang="en-GB" dirty="0">
              <a:sym typeface="Arial"/>
            </a:endParaRPr>
          </a:p>
          <a:p>
            <a:pPr lvl="0"/>
            <a:endParaRPr lang="en-GB" dirty="0">
              <a:sym typeface="Gill Sans"/>
            </a:endParaRPr>
          </a:p>
        </p:txBody>
      </p:sp>
    </p:spTree>
    <p:custDataLst>
      <p:tags r:id="rId1"/>
    </p:custDataLst>
    <p:extLst>
      <p:ext uri="{BB962C8B-B14F-4D97-AF65-F5344CB8AC3E}">
        <p14:creationId xmlns:p14="http://schemas.microsoft.com/office/powerpoint/2010/main" val="161230497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CCE470-9B74-0F4D-3F7C-DF7C008413C8}"/>
              </a:ext>
            </a:extLst>
          </p:cNvPr>
          <p:cNvSpPr>
            <a:spLocks noGrp="1"/>
          </p:cNvSpPr>
          <p:nvPr>
            <p:ph type="title"/>
          </p:nvPr>
        </p:nvSpPr>
        <p:spPr/>
        <p:txBody>
          <a:bodyPr/>
          <a:lstStyle/>
          <a:p>
            <a:pPr lvl="0"/>
            <a:r>
              <a:rPr lang="en-US" dirty="0">
                <a:sym typeface="Gill Sans"/>
              </a:rPr>
              <a:t>Strings</a:t>
            </a:r>
          </a:p>
        </p:txBody>
      </p:sp>
      <p:sp>
        <p:nvSpPr>
          <p:cNvPr id="13" name="Content Placeholder 12">
            <a:extLst>
              <a:ext uri="{FF2B5EF4-FFF2-40B4-BE49-F238E27FC236}">
                <a16:creationId xmlns:a16="http://schemas.microsoft.com/office/drawing/2014/main" id="{50342815-6627-C5ED-B619-A252F2BB14C6}"/>
              </a:ext>
            </a:extLst>
          </p:cNvPr>
          <p:cNvSpPr>
            <a:spLocks noGrp="1"/>
          </p:cNvSpPr>
          <p:nvPr>
            <p:ph idx="1"/>
          </p:nvPr>
        </p:nvSpPr>
        <p:spPr/>
        <p:txBody>
          <a:bodyPr/>
          <a:lstStyle/>
          <a:p>
            <a:pPr lvl="0"/>
            <a:r>
              <a:rPr lang="en-GB" b="1" dirty="0">
                <a:sym typeface="Gill Sans"/>
              </a:rPr>
              <a:t>Traversing a String</a:t>
            </a:r>
            <a:r>
              <a:rPr lang="en-GB" dirty="0">
                <a:sym typeface="Gill Sans"/>
              </a:rPr>
              <a:t>: A string can be traversed by accessing character(s) from one index to another. For example, the following program uses indexing to traverse a string from first character to the last. </a:t>
            </a:r>
            <a:endParaRPr lang="en-GB" dirty="0">
              <a:sym typeface="Arial"/>
            </a:endParaRPr>
          </a:p>
          <a:p>
            <a:pPr lvl="0"/>
            <a:r>
              <a:rPr lang="en-GB" dirty="0">
                <a:sym typeface="Gill Sans"/>
              </a:rPr>
              <a:t>Example:</a:t>
            </a:r>
          </a:p>
        </p:txBody>
      </p:sp>
      <p:pic>
        <p:nvPicPr>
          <p:cNvPr id="5" name="Google Shape;90;p4">
            <a:extLst>
              <a:ext uri="{FF2B5EF4-FFF2-40B4-BE49-F238E27FC236}">
                <a16:creationId xmlns:a16="http://schemas.microsoft.com/office/drawing/2014/main" id="{8CC60ACF-FC5A-1BF6-D5CF-A8A6473785AE}"/>
              </a:ext>
            </a:extLst>
          </p:cNvPr>
          <p:cNvPicPr preferRelativeResize="0"/>
          <p:nvPr/>
        </p:nvPicPr>
        <p:blipFill rotWithShape="1">
          <a:blip r:embed="rId4">
            <a:alphaModFix/>
          </a:blip>
          <a:srcRect/>
          <a:stretch/>
        </p:blipFill>
        <p:spPr>
          <a:xfrm>
            <a:off x="1820486" y="2410657"/>
            <a:ext cx="6080976" cy="4139949"/>
          </a:xfrm>
          <a:prstGeom prst="rect">
            <a:avLst/>
          </a:prstGeom>
          <a:noFill/>
          <a:ln>
            <a:noFill/>
          </a:ln>
        </p:spPr>
      </p:pic>
    </p:spTree>
    <p:custDataLst>
      <p:tags r:id="rId1"/>
    </p:custDataLst>
    <p:extLst>
      <p:ext uri="{BB962C8B-B14F-4D97-AF65-F5344CB8AC3E}">
        <p14:creationId xmlns:p14="http://schemas.microsoft.com/office/powerpoint/2010/main" val="4671626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2233B72-CCBC-B0C8-07AC-B5A735B30199}"/>
              </a:ext>
            </a:extLst>
          </p:cNvPr>
          <p:cNvSpPr>
            <a:spLocks noGrp="1"/>
          </p:cNvSpPr>
          <p:nvPr>
            <p:ph type="title"/>
          </p:nvPr>
        </p:nvSpPr>
        <p:spPr/>
        <p:txBody>
          <a:bodyPr/>
          <a:lstStyle/>
          <a:p>
            <a:r>
              <a:rPr lang="en-GB" dirty="0"/>
              <a:t>Literal Constants</a:t>
            </a:r>
            <a:endParaRPr lang="en-IN" dirty="0"/>
          </a:p>
        </p:txBody>
      </p:sp>
      <p:sp>
        <p:nvSpPr>
          <p:cNvPr id="4" name="Content Placeholder 3">
            <a:extLst>
              <a:ext uri="{FF2B5EF4-FFF2-40B4-BE49-F238E27FC236}">
                <a16:creationId xmlns:a16="http://schemas.microsoft.com/office/drawing/2014/main" id="{9E93A4CA-ABB7-9D22-FB71-6886E8C2A6E0}"/>
              </a:ext>
            </a:extLst>
          </p:cNvPr>
          <p:cNvSpPr>
            <a:spLocks noGrp="1"/>
          </p:cNvSpPr>
          <p:nvPr>
            <p:ph idx="1"/>
          </p:nvPr>
        </p:nvSpPr>
        <p:spPr/>
        <p:txBody>
          <a:bodyPr/>
          <a:lstStyle/>
          <a:p>
            <a:pPr lvl="0"/>
            <a:r>
              <a:rPr lang="en-GB" dirty="0">
                <a:sym typeface="Gill Sans"/>
              </a:rPr>
              <a:t>The value of a literal constant can be used directly in programs. For example, 7, 3.9, 'A', and "Hello" are literal constants. </a:t>
            </a:r>
          </a:p>
          <a:p>
            <a:pPr lvl="0"/>
            <a:r>
              <a:rPr lang="en-GB" dirty="0">
                <a:sym typeface="Gill Sans"/>
              </a:rPr>
              <a:t>Numbers refers to a numeric value. You can use four types of numbers in Python program- integers, long integers, floating point and complex numbers. </a:t>
            </a:r>
            <a:endParaRPr lang="en-GB" dirty="0">
              <a:sym typeface="Arial"/>
            </a:endParaRPr>
          </a:p>
          <a:p>
            <a:pPr lvl="0"/>
            <a:r>
              <a:rPr lang="en-GB" dirty="0">
                <a:sym typeface="Gill Sans"/>
              </a:rPr>
              <a:t>Numbers like 5 or other whole numbers are referred to as integers. Bigger whole numbers are called long integers. For example, 535633629843L is a long integer. </a:t>
            </a:r>
            <a:endParaRPr lang="en-GB" dirty="0">
              <a:sym typeface="Arial"/>
            </a:endParaRPr>
          </a:p>
          <a:p>
            <a:pPr lvl="0"/>
            <a:r>
              <a:rPr lang="en-GB" dirty="0">
                <a:sym typeface="Gill Sans"/>
              </a:rPr>
              <a:t>Numbers like are 3.23 and 91.5E-2 are termed as floating point numbers. </a:t>
            </a:r>
            <a:endParaRPr lang="en-GB" dirty="0">
              <a:sym typeface="Arial"/>
            </a:endParaRPr>
          </a:p>
          <a:p>
            <a:pPr lvl="0"/>
            <a:r>
              <a:rPr lang="en-GB" dirty="0">
                <a:sym typeface="Gill Sans"/>
              </a:rPr>
              <a:t>Numbers of a + bi form (like -3 + 7i) are complex numbers. </a:t>
            </a:r>
          </a:p>
          <a:p>
            <a:r>
              <a:rPr lang="en-IN" b="1" dirty="0"/>
              <a:t>Examples:</a:t>
            </a:r>
          </a:p>
        </p:txBody>
      </p:sp>
      <p:pic>
        <p:nvPicPr>
          <p:cNvPr id="7" name="Google Shape;119;p8">
            <a:extLst>
              <a:ext uri="{FF2B5EF4-FFF2-40B4-BE49-F238E27FC236}">
                <a16:creationId xmlns:a16="http://schemas.microsoft.com/office/drawing/2014/main" id="{B1F265A4-5D04-3904-00CE-630FF06FA434}"/>
              </a:ext>
            </a:extLst>
          </p:cNvPr>
          <p:cNvPicPr preferRelativeResize="0"/>
          <p:nvPr/>
        </p:nvPicPr>
        <p:blipFill rotWithShape="1">
          <a:blip r:embed="rId4">
            <a:alphaModFix/>
          </a:blip>
          <a:srcRect/>
          <a:stretch/>
        </p:blipFill>
        <p:spPr>
          <a:xfrm>
            <a:off x="1241116" y="4319491"/>
            <a:ext cx="7815330" cy="851110"/>
          </a:xfrm>
          <a:prstGeom prst="rect">
            <a:avLst/>
          </a:prstGeom>
          <a:noFill/>
          <a:ln>
            <a:noFill/>
          </a:ln>
        </p:spPr>
      </p:pic>
      <p:pic>
        <p:nvPicPr>
          <p:cNvPr id="8" name="Google Shape;120;p8">
            <a:extLst>
              <a:ext uri="{FF2B5EF4-FFF2-40B4-BE49-F238E27FC236}">
                <a16:creationId xmlns:a16="http://schemas.microsoft.com/office/drawing/2014/main" id="{E76643DE-C407-BF71-9140-15504C951853}"/>
              </a:ext>
            </a:extLst>
          </p:cNvPr>
          <p:cNvPicPr preferRelativeResize="0"/>
          <p:nvPr/>
        </p:nvPicPr>
        <p:blipFill rotWithShape="1">
          <a:blip r:embed="rId5">
            <a:alphaModFix/>
          </a:blip>
          <a:srcRect/>
          <a:stretch/>
        </p:blipFill>
        <p:spPr>
          <a:xfrm>
            <a:off x="1241117" y="4981387"/>
            <a:ext cx="7815330" cy="762188"/>
          </a:xfrm>
          <a:prstGeom prst="rect">
            <a:avLst/>
          </a:prstGeom>
          <a:noFill/>
          <a:ln>
            <a:noFill/>
          </a:ln>
        </p:spPr>
      </p:pic>
      <p:pic>
        <p:nvPicPr>
          <p:cNvPr id="9" name="Google Shape;121;p8">
            <a:extLst>
              <a:ext uri="{FF2B5EF4-FFF2-40B4-BE49-F238E27FC236}">
                <a16:creationId xmlns:a16="http://schemas.microsoft.com/office/drawing/2014/main" id="{1CE4C0E7-6DE9-A495-3DD8-65E6EFBF7FAA}"/>
              </a:ext>
            </a:extLst>
          </p:cNvPr>
          <p:cNvPicPr preferRelativeResize="0"/>
          <p:nvPr/>
        </p:nvPicPr>
        <p:blipFill rotWithShape="1">
          <a:blip r:embed="rId6">
            <a:alphaModFix/>
          </a:blip>
          <a:srcRect/>
          <a:stretch/>
        </p:blipFill>
        <p:spPr>
          <a:xfrm>
            <a:off x="9056446" y="4468748"/>
            <a:ext cx="2134068" cy="1238624"/>
          </a:xfrm>
          <a:prstGeom prst="rect">
            <a:avLst/>
          </a:prstGeom>
          <a:noFill/>
          <a:ln>
            <a:noFill/>
          </a:ln>
        </p:spPr>
      </p:pic>
    </p:spTree>
    <p:custDataLst>
      <p:tags r:id="rId1"/>
    </p:custDataLst>
    <p:extLst>
      <p:ext uri="{BB962C8B-B14F-4D97-AF65-F5344CB8AC3E}">
        <p14:creationId xmlns:p14="http://schemas.microsoft.com/office/powerpoint/2010/main" val="368570445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CCE470-9B74-0F4D-3F7C-DF7C008413C8}"/>
              </a:ext>
            </a:extLst>
          </p:cNvPr>
          <p:cNvSpPr>
            <a:spLocks noGrp="1"/>
          </p:cNvSpPr>
          <p:nvPr>
            <p:ph type="title"/>
          </p:nvPr>
        </p:nvSpPr>
        <p:spPr/>
        <p:txBody>
          <a:bodyPr/>
          <a:lstStyle/>
          <a:p>
            <a:pPr lvl="0"/>
            <a:r>
              <a:rPr lang="en-GB">
                <a:sym typeface="Gill Sans"/>
              </a:rPr>
              <a:t>Concatenating, Appending and Multiplying Strings </a:t>
            </a:r>
            <a:endParaRPr lang="en-GB" dirty="0">
              <a:sym typeface="Gill Sans"/>
            </a:endParaRPr>
          </a:p>
        </p:txBody>
      </p:sp>
      <p:sp>
        <p:nvSpPr>
          <p:cNvPr id="13" name="Content Placeholder 12">
            <a:extLst>
              <a:ext uri="{FF2B5EF4-FFF2-40B4-BE49-F238E27FC236}">
                <a16:creationId xmlns:a16="http://schemas.microsoft.com/office/drawing/2014/main" id="{50342815-6627-C5ED-B619-A252F2BB14C6}"/>
              </a:ext>
            </a:extLst>
          </p:cNvPr>
          <p:cNvSpPr>
            <a:spLocks noGrp="1"/>
          </p:cNvSpPr>
          <p:nvPr>
            <p:ph idx="1"/>
          </p:nvPr>
        </p:nvSpPr>
        <p:spPr/>
        <p:txBody>
          <a:bodyPr/>
          <a:lstStyle/>
          <a:p>
            <a:pPr lvl="0"/>
            <a:r>
              <a:rPr lang="en-GB" dirty="0">
                <a:sym typeface="Gill Sans"/>
              </a:rPr>
              <a:t>Examples:</a:t>
            </a:r>
          </a:p>
        </p:txBody>
      </p:sp>
      <p:pic>
        <p:nvPicPr>
          <p:cNvPr id="6" name="Google Shape;98;p5">
            <a:extLst>
              <a:ext uri="{FF2B5EF4-FFF2-40B4-BE49-F238E27FC236}">
                <a16:creationId xmlns:a16="http://schemas.microsoft.com/office/drawing/2014/main" id="{14821B9C-349F-6D80-30E2-06CAA8708C4A}"/>
              </a:ext>
            </a:extLst>
          </p:cNvPr>
          <p:cNvPicPr preferRelativeResize="0"/>
          <p:nvPr/>
        </p:nvPicPr>
        <p:blipFill rotWithShape="1">
          <a:blip r:embed="rId4">
            <a:alphaModFix/>
          </a:blip>
          <a:srcRect/>
          <a:stretch/>
        </p:blipFill>
        <p:spPr>
          <a:xfrm>
            <a:off x="1004495" y="1485215"/>
            <a:ext cx="5952616" cy="2646845"/>
          </a:xfrm>
          <a:prstGeom prst="rect">
            <a:avLst/>
          </a:prstGeom>
          <a:noFill/>
          <a:ln>
            <a:noFill/>
          </a:ln>
        </p:spPr>
      </p:pic>
      <p:pic>
        <p:nvPicPr>
          <p:cNvPr id="7" name="Google Shape;99;p5" descr="Text&#10;&#10;Description automatically generated">
            <a:extLst>
              <a:ext uri="{FF2B5EF4-FFF2-40B4-BE49-F238E27FC236}">
                <a16:creationId xmlns:a16="http://schemas.microsoft.com/office/drawing/2014/main" id="{A68F8373-D48C-CC55-5F46-D69A827D1E63}"/>
              </a:ext>
            </a:extLst>
          </p:cNvPr>
          <p:cNvPicPr preferRelativeResize="0"/>
          <p:nvPr/>
        </p:nvPicPr>
        <p:blipFill rotWithShape="1">
          <a:blip r:embed="rId5">
            <a:alphaModFix/>
          </a:blip>
          <a:srcRect/>
          <a:stretch/>
        </p:blipFill>
        <p:spPr>
          <a:xfrm>
            <a:off x="7123405" y="3428999"/>
            <a:ext cx="4624976" cy="2490703"/>
          </a:xfrm>
          <a:prstGeom prst="rect">
            <a:avLst/>
          </a:prstGeom>
          <a:noFill/>
          <a:ln>
            <a:noFill/>
          </a:ln>
        </p:spPr>
      </p:pic>
      <p:pic>
        <p:nvPicPr>
          <p:cNvPr id="8" name="Google Shape;100;p5" descr="Text&#10;&#10;Description automatically generated">
            <a:extLst>
              <a:ext uri="{FF2B5EF4-FFF2-40B4-BE49-F238E27FC236}">
                <a16:creationId xmlns:a16="http://schemas.microsoft.com/office/drawing/2014/main" id="{F2464295-05DC-0A0B-2745-32946AD9CBA7}"/>
              </a:ext>
            </a:extLst>
          </p:cNvPr>
          <p:cNvPicPr preferRelativeResize="0"/>
          <p:nvPr/>
        </p:nvPicPr>
        <p:blipFill rotWithShape="1">
          <a:blip r:embed="rId6">
            <a:alphaModFix/>
          </a:blip>
          <a:srcRect/>
          <a:stretch/>
        </p:blipFill>
        <p:spPr>
          <a:xfrm>
            <a:off x="7123405" y="1485215"/>
            <a:ext cx="2495612" cy="1805156"/>
          </a:xfrm>
          <a:prstGeom prst="rect">
            <a:avLst/>
          </a:prstGeom>
          <a:noFill/>
          <a:ln>
            <a:noFill/>
          </a:ln>
        </p:spPr>
      </p:pic>
    </p:spTree>
    <p:custDataLst>
      <p:tags r:id="rId1"/>
    </p:custDataLst>
    <p:extLst>
      <p:ext uri="{BB962C8B-B14F-4D97-AF65-F5344CB8AC3E}">
        <p14:creationId xmlns:p14="http://schemas.microsoft.com/office/powerpoint/2010/main" val="413256525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CCE470-9B74-0F4D-3F7C-DF7C008413C8}"/>
              </a:ext>
            </a:extLst>
          </p:cNvPr>
          <p:cNvSpPr>
            <a:spLocks noGrp="1"/>
          </p:cNvSpPr>
          <p:nvPr>
            <p:ph type="title"/>
          </p:nvPr>
        </p:nvSpPr>
        <p:spPr/>
        <p:txBody>
          <a:bodyPr/>
          <a:lstStyle/>
          <a:p>
            <a:pPr lvl="0"/>
            <a:r>
              <a:rPr lang="en-US" dirty="0">
                <a:sym typeface="Gill Sans"/>
              </a:rPr>
              <a:t>Strings are Immutable </a:t>
            </a:r>
          </a:p>
        </p:txBody>
      </p:sp>
      <p:sp>
        <p:nvSpPr>
          <p:cNvPr id="13" name="Content Placeholder 12">
            <a:extLst>
              <a:ext uri="{FF2B5EF4-FFF2-40B4-BE49-F238E27FC236}">
                <a16:creationId xmlns:a16="http://schemas.microsoft.com/office/drawing/2014/main" id="{50342815-6627-C5ED-B619-A252F2BB14C6}"/>
              </a:ext>
            </a:extLst>
          </p:cNvPr>
          <p:cNvSpPr>
            <a:spLocks noGrp="1"/>
          </p:cNvSpPr>
          <p:nvPr>
            <p:ph idx="1"/>
          </p:nvPr>
        </p:nvSpPr>
        <p:spPr/>
        <p:txBody>
          <a:bodyPr/>
          <a:lstStyle/>
          <a:p>
            <a:pPr lvl="0"/>
            <a:r>
              <a:rPr lang="en-GB" dirty="0">
                <a:sym typeface="Gill Sans"/>
              </a:rPr>
              <a:t>Python strings are immutable which means that once created they cannot be changed. Whenever you try to modify an existing string variable, a new string is created.</a:t>
            </a:r>
          </a:p>
          <a:p>
            <a:pPr lvl="0"/>
            <a:r>
              <a:rPr lang="en-GB" dirty="0">
                <a:sym typeface="Gill Sans"/>
              </a:rPr>
              <a:t>Example:</a:t>
            </a:r>
          </a:p>
        </p:txBody>
      </p:sp>
      <p:pic>
        <p:nvPicPr>
          <p:cNvPr id="12" name="Google Shape;110;p6">
            <a:extLst>
              <a:ext uri="{FF2B5EF4-FFF2-40B4-BE49-F238E27FC236}">
                <a16:creationId xmlns:a16="http://schemas.microsoft.com/office/drawing/2014/main" id="{4B6ECF33-ED16-E299-BE76-D3E13CF7D7C5}"/>
              </a:ext>
            </a:extLst>
          </p:cNvPr>
          <p:cNvPicPr preferRelativeResize="0"/>
          <p:nvPr/>
        </p:nvPicPr>
        <p:blipFill rotWithShape="1">
          <a:blip r:embed="rId4">
            <a:alphaModFix/>
          </a:blip>
          <a:srcRect/>
          <a:stretch/>
        </p:blipFill>
        <p:spPr>
          <a:xfrm>
            <a:off x="2433046" y="2289787"/>
            <a:ext cx="4483201" cy="1203451"/>
          </a:xfrm>
          <a:prstGeom prst="rect">
            <a:avLst/>
          </a:prstGeom>
          <a:noFill/>
          <a:ln>
            <a:noFill/>
          </a:ln>
        </p:spPr>
      </p:pic>
      <p:pic>
        <p:nvPicPr>
          <p:cNvPr id="14" name="Google Shape;111;p6">
            <a:extLst>
              <a:ext uri="{FF2B5EF4-FFF2-40B4-BE49-F238E27FC236}">
                <a16:creationId xmlns:a16="http://schemas.microsoft.com/office/drawing/2014/main" id="{F1E633B3-0034-06F0-3C93-4684D02497F2}"/>
              </a:ext>
            </a:extLst>
          </p:cNvPr>
          <p:cNvPicPr preferRelativeResize="0"/>
          <p:nvPr/>
        </p:nvPicPr>
        <p:blipFill rotWithShape="1">
          <a:blip r:embed="rId5">
            <a:alphaModFix/>
          </a:blip>
          <a:srcRect/>
          <a:stretch/>
        </p:blipFill>
        <p:spPr>
          <a:xfrm>
            <a:off x="2433048" y="3484457"/>
            <a:ext cx="4483200" cy="2969411"/>
          </a:xfrm>
          <a:prstGeom prst="rect">
            <a:avLst/>
          </a:prstGeom>
          <a:noFill/>
          <a:ln>
            <a:noFill/>
          </a:ln>
        </p:spPr>
      </p:pic>
    </p:spTree>
    <p:custDataLst>
      <p:tags r:id="rId1"/>
    </p:custDataLst>
    <p:extLst>
      <p:ext uri="{BB962C8B-B14F-4D97-AF65-F5344CB8AC3E}">
        <p14:creationId xmlns:p14="http://schemas.microsoft.com/office/powerpoint/2010/main" val="233816450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CCE470-9B74-0F4D-3F7C-DF7C008413C8}"/>
              </a:ext>
            </a:extLst>
          </p:cNvPr>
          <p:cNvSpPr>
            <a:spLocks noGrp="1"/>
          </p:cNvSpPr>
          <p:nvPr>
            <p:ph type="title"/>
          </p:nvPr>
        </p:nvSpPr>
        <p:spPr/>
        <p:txBody>
          <a:bodyPr/>
          <a:lstStyle/>
          <a:p>
            <a:pPr lvl="0"/>
            <a:r>
              <a:rPr lang="en-US" dirty="0">
                <a:sym typeface="Gill Sans"/>
              </a:rPr>
              <a:t>Strings Formatting Operator</a:t>
            </a:r>
          </a:p>
        </p:txBody>
      </p:sp>
      <p:sp>
        <p:nvSpPr>
          <p:cNvPr id="13" name="Content Placeholder 12">
            <a:extLst>
              <a:ext uri="{FF2B5EF4-FFF2-40B4-BE49-F238E27FC236}">
                <a16:creationId xmlns:a16="http://schemas.microsoft.com/office/drawing/2014/main" id="{50342815-6627-C5ED-B619-A252F2BB14C6}"/>
              </a:ext>
            </a:extLst>
          </p:cNvPr>
          <p:cNvSpPr>
            <a:spLocks noGrp="1"/>
          </p:cNvSpPr>
          <p:nvPr>
            <p:ph idx="1"/>
          </p:nvPr>
        </p:nvSpPr>
        <p:spPr/>
        <p:txBody>
          <a:bodyPr/>
          <a:lstStyle/>
          <a:p>
            <a:pPr lvl="0"/>
            <a:r>
              <a:rPr lang="en-GB" dirty="0">
                <a:sym typeface="Gill Sans"/>
              </a:rPr>
              <a:t>The % operator takes a format string on the left (that has %d, %s, etc) and the corresponding values in a tuple (will be discussed in subsequent chapter) on the right. The format operator, % allow users to construct strings, replacing parts of the strings with the data stored in variables. The syntax for the string formatting operation is: </a:t>
            </a:r>
            <a:endParaRPr lang="en-GB" dirty="0">
              <a:sym typeface="Arial"/>
            </a:endParaRPr>
          </a:p>
          <a:p>
            <a:pPr lvl="1"/>
            <a:r>
              <a:rPr lang="en-GB" dirty="0">
                <a:sym typeface="Gill Sans"/>
              </a:rPr>
              <a:t>"&lt;Format&gt;" % (&lt;Values&gt;) </a:t>
            </a:r>
          </a:p>
          <a:p>
            <a:r>
              <a:rPr lang="en-GB" dirty="0">
                <a:sym typeface="Gill Sans"/>
              </a:rPr>
              <a:t>Example:</a:t>
            </a:r>
          </a:p>
        </p:txBody>
      </p:sp>
      <p:pic>
        <p:nvPicPr>
          <p:cNvPr id="5" name="Google Shape;119;p7">
            <a:extLst>
              <a:ext uri="{FF2B5EF4-FFF2-40B4-BE49-F238E27FC236}">
                <a16:creationId xmlns:a16="http://schemas.microsoft.com/office/drawing/2014/main" id="{BE0A4BCA-A771-217F-3BC7-B97733D11832}"/>
              </a:ext>
            </a:extLst>
          </p:cNvPr>
          <p:cNvPicPr preferRelativeResize="0"/>
          <p:nvPr/>
        </p:nvPicPr>
        <p:blipFill rotWithShape="1">
          <a:blip r:embed="rId4">
            <a:alphaModFix/>
          </a:blip>
          <a:srcRect/>
          <a:stretch/>
        </p:blipFill>
        <p:spPr>
          <a:xfrm>
            <a:off x="1739525" y="2926098"/>
            <a:ext cx="6198958" cy="2578735"/>
          </a:xfrm>
          <a:prstGeom prst="rect">
            <a:avLst/>
          </a:prstGeom>
          <a:noFill/>
          <a:ln>
            <a:noFill/>
          </a:ln>
        </p:spPr>
      </p:pic>
    </p:spTree>
    <p:custDataLst>
      <p:tags r:id="rId1"/>
    </p:custDataLst>
    <p:extLst>
      <p:ext uri="{BB962C8B-B14F-4D97-AF65-F5344CB8AC3E}">
        <p14:creationId xmlns:p14="http://schemas.microsoft.com/office/powerpoint/2010/main" val="333665990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CCE470-9B74-0F4D-3F7C-DF7C008413C8}"/>
              </a:ext>
            </a:extLst>
          </p:cNvPr>
          <p:cNvSpPr>
            <a:spLocks noGrp="1"/>
          </p:cNvSpPr>
          <p:nvPr>
            <p:ph type="title"/>
          </p:nvPr>
        </p:nvSpPr>
        <p:spPr/>
        <p:txBody>
          <a:bodyPr/>
          <a:lstStyle/>
          <a:p>
            <a:pPr lvl="0"/>
            <a:r>
              <a:rPr lang="en-GB" dirty="0">
                <a:sym typeface="Gill Sans"/>
              </a:rPr>
              <a:t>Built-in String Methods and Functions </a:t>
            </a:r>
          </a:p>
        </p:txBody>
      </p:sp>
      <p:pic>
        <p:nvPicPr>
          <p:cNvPr id="6" name="Google Shape;127;p8">
            <a:extLst>
              <a:ext uri="{FF2B5EF4-FFF2-40B4-BE49-F238E27FC236}">
                <a16:creationId xmlns:a16="http://schemas.microsoft.com/office/drawing/2014/main" id="{FA1BD1C7-9B81-C9A6-BE31-992E4CBB6B12}"/>
              </a:ext>
            </a:extLst>
          </p:cNvPr>
          <p:cNvPicPr preferRelativeResize="0"/>
          <p:nvPr/>
        </p:nvPicPr>
        <p:blipFill rotWithShape="1">
          <a:blip r:embed="rId4">
            <a:alphaModFix/>
          </a:blip>
          <a:srcRect/>
          <a:stretch/>
        </p:blipFill>
        <p:spPr>
          <a:xfrm>
            <a:off x="1254332" y="3572846"/>
            <a:ext cx="9211603" cy="2183718"/>
          </a:xfrm>
          <a:prstGeom prst="rect">
            <a:avLst/>
          </a:prstGeom>
          <a:noFill/>
          <a:ln>
            <a:noFill/>
          </a:ln>
        </p:spPr>
      </p:pic>
      <p:pic>
        <p:nvPicPr>
          <p:cNvPr id="7" name="Google Shape;128;p8">
            <a:extLst>
              <a:ext uri="{FF2B5EF4-FFF2-40B4-BE49-F238E27FC236}">
                <a16:creationId xmlns:a16="http://schemas.microsoft.com/office/drawing/2014/main" id="{855EB939-8731-49AF-706E-E819E7635A3C}"/>
              </a:ext>
            </a:extLst>
          </p:cNvPr>
          <p:cNvPicPr preferRelativeResize="0"/>
          <p:nvPr/>
        </p:nvPicPr>
        <p:blipFill rotWithShape="1">
          <a:blip r:embed="rId5">
            <a:alphaModFix/>
          </a:blip>
          <a:srcRect/>
          <a:stretch/>
        </p:blipFill>
        <p:spPr>
          <a:xfrm>
            <a:off x="1212767" y="1170942"/>
            <a:ext cx="9294732" cy="2401904"/>
          </a:xfrm>
          <a:prstGeom prst="rect">
            <a:avLst/>
          </a:prstGeom>
          <a:noFill/>
          <a:ln>
            <a:noFill/>
          </a:ln>
        </p:spPr>
      </p:pic>
    </p:spTree>
    <p:custDataLst>
      <p:tags r:id="rId1"/>
    </p:custDataLst>
    <p:extLst>
      <p:ext uri="{BB962C8B-B14F-4D97-AF65-F5344CB8AC3E}">
        <p14:creationId xmlns:p14="http://schemas.microsoft.com/office/powerpoint/2010/main" val="160939777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CCE470-9B74-0F4D-3F7C-DF7C008413C8}"/>
              </a:ext>
            </a:extLst>
          </p:cNvPr>
          <p:cNvSpPr>
            <a:spLocks noGrp="1"/>
          </p:cNvSpPr>
          <p:nvPr>
            <p:ph type="title"/>
          </p:nvPr>
        </p:nvSpPr>
        <p:spPr/>
        <p:txBody>
          <a:bodyPr/>
          <a:lstStyle/>
          <a:p>
            <a:pPr lvl="0"/>
            <a:r>
              <a:rPr lang="en-GB" dirty="0">
                <a:sym typeface="Gill Sans"/>
              </a:rPr>
              <a:t>Built-in String Methods and Functions </a:t>
            </a:r>
          </a:p>
        </p:txBody>
      </p:sp>
      <p:pic>
        <p:nvPicPr>
          <p:cNvPr id="3" name="Google Shape;135;p9">
            <a:extLst>
              <a:ext uri="{FF2B5EF4-FFF2-40B4-BE49-F238E27FC236}">
                <a16:creationId xmlns:a16="http://schemas.microsoft.com/office/drawing/2014/main" id="{DCB6E535-CFA2-418B-4100-5F3C1B08E56C}"/>
              </a:ext>
            </a:extLst>
          </p:cNvPr>
          <p:cNvPicPr preferRelativeResize="0"/>
          <p:nvPr/>
        </p:nvPicPr>
        <p:blipFill rotWithShape="1">
          <a:blip r:embed="rId4">
            <a:alphaModFix/>
          </a:blip>
          <a:srcRect/>
          <a:stretch/>
        </p:blipFill>
        <p:spPr>
          <a:xfrm>
            <a:off x="1361324" y="1288527"/>
            <a:ext cx="8801100" cy="4592163"/>
          </a:xfrm>
          <a:prstGeom prst="rect">
            <a:avLst/>
          </a:prstGeom>
          <a:noFill/>
          <a:ln>
            <a:noFill/>
          </a:ln>
        </p:spPr>
      </p:pic>
    </p:spTree>
    <p:custDataLst>
      <p:tags r:id="rId1"/>
    </p:custDataLst>
    <p:extLst>
      <p:ext uri="{BB962C8B-B14F-4D97-AF65-F5344CB8AC3E}">
        <p14:creationId xmlns:p14="http://schemas.microsoft.com/office/powerpoint/2010/main" val="158614134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CCE470-9B74-0F4D-3F7C-DF7C008413C8}"/>
              </a:ext>
            </a:extLst>
          </p:cNvPr>
          <p:cNvSpPr>
            <a:spLocks noGrp="1"/>
          </p:cNvSpPr>
          <p:nvPr>
            <p:ph type="title"/>
          </p:nvPr>
        </p:nvSpPr>
        <p:spPr/>
        <p:txBody>
          <a:bodyPr/>
          <a:lstStyle/>
          <a:p>
            <a:pPr lvl="0"/>
            <a:r>
              <a:rPr lang="en-GB" dirty="0">
                <a:sym typeface="Gill Sans"/>
              </a:rPr>
              <a:t>Built-in String Methods and Functions </a:t>
            </a:r>
          </a:p>
        </p:txBody>
      </p:sp>
      <p:pic>
        <p:nvPicPr>
          <p:cNvPr id="4" name="Google Shape;142;p10">
            <a:extLst>
              <a:ext uri="{FF2B5EF4-FFF2-40B4-BE49-F238E27FC236}">
                <a16:creationId xmlns:a16="http://schemas.microsoft.com/office/drawing/2014/main" id="{8BAD1A15-9D5F-0289-5A51-523F273BE210}"/>
              </a:ext>
            </a:extLst>
          </p:cNvPr>
          <p:cNvPicPr preferRelativeResize="0"/>
          <p:nvPr/>
        </p:nvPicPr>
        <p:blipFill rotWithShape="1">
          <a:blip r:embed="rId4">
            <a:alphaModFix/>
          </a:blip>
          <a:srcRect/>
          <a:stretch/>
        </p:blipFill>
        <p:spPr>
          <a:xfrm>
            <a:off x="1873704" y="1009650"/>
            <a:ext cx="7776482" cy="4935616"/>
          </a:xfrm>
          <a:prstGeom prst="rect">
            <a:avLst/>
          </a:prstGeom>
          <a:noFill/>
          <a:ln>
            <a:noFill/>
          </a:ln>
        </p:spPr>
      </p:pic>
    </p:spTree>
    <p:custDataLst>
      <p:tags r:id="rId1"/>
    </p:custDataLst>
    <p:extLst>
      <p:ext uri="{BB962C8B-B14F-4D97-AF65-F5344CB8AC3E}">
        <p14:creationId xmlns:p14="http://schemas.microsoft.com/office/powerpoint/2010/main" val="204681848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CCE470-9B74-0F4D-3F7C-DF7C008413C8}"/>
              </a:ext>
            </a:extLst>
          </p:cNvPr>
          <p:cNvSpPr>
            <a:spLocks noGrp="1"/>
          </p:cNvSpPr>
          <p:nvPr>
            <p:ph type="title"/>
          </p:nvPr>
        </p:nvSpPr>
        <p:spPr/>
        <p:txBody>
          <a:bodyPr/>
          <a:lstStyle/>
          <a:p>
            <a:pPr lvl="0"/>
            <a:r>
              <a:rPr lang="en-GB" dirty="0">
                <a:sym typeface="Gill Sans"/>
              </a:rPr>
              <a:t>Slice Operation</a:t>
            </a:r>
          </a:p>
        </p:txBody>
      </p:sp>
      <p:sp>
        <p:nvSpPr>
          <p:cNvPr id="3" name="Content Placeholder 2">
            <a:extLst>
              <a:ext uri="{FF2B5EF4-FFF2-40B4-BE49-F238E27FC236}">
                <a16:creationId xmlns:a16="http://schemas.microsoft.com/office/drawing/2014/main" id="{38AE223F-4405-4675-3C80-6997458DA8F3}"/>
              </a:ext>
            </a:extLst>
          </p:cNvPr>
          <p:cNvSpPr>
            <a:spLocks noGrp="1"/>
          </p:cNvSpPr>
          <p:nvPr>
            <p:ph idx="1"/>
          </p:nvPr>
        </p:nvSpPr>
        <p:spPr/>
        <p:txBody>
          <a:bodyPr/>
          <a:lstStyle/>
          <a:p>
            <a:r>
              <a:rPr lang="en-GB" dirty="0">
                <a:sym typeface="Gill Sans"/>
              </a:rPr>
              <a:t>A substring of a string is called a slice. The slice operation is used to refer to sub-parts of sequences and strings. You can take subset of string from original string by using [ ] operator also known as slicing operator. </a:t>
            </a:r>
            <a:endParaRPr lang="en-GB" dirty="0">
              <a:sym typeface="Arial"/>
            </a:endParaRPr>
          </a:p>
          <a:p>
            <a:endParaRPr lang="en-IN" dirty="0"/>
          </a:p>
          <a:p>
            <a:endParaRPr lang="en-IN" dirty="0"/>
          </a:p>
          <a:p>
            <a:endParaRPr lang="en-IN" dirty="0"/>
          </a:p>
          <a:p>
            <a:r>
              <a:rPr lang="en-IN" dirty="0"/>
              <a:t>Example:</a:t>
            </a:r>
          </a:p>
        </p:txBody>
      </p:sp>
      <p:pic>
        <p:nvPicPr>
          <p:cNvPr id="7" name="Google Shape;150;p11">
            <a:extLst>
              <a:ext uri="{FF2B5EF4-FFF2-40B4-BE49-F238E27FC236}">
                <a16:creationId xmlns:a16="http://schemas.microsoft.com/office/drawing/2014/main" id="{6A7AC914-2FD1-8A79-8E75-48C0E9BDC536}"/>
              </a:ext>
            </a:extLst>
          </p:cNvPr>
          <p:cNvPicPr preferRelativeResize="0"/>
          <p:nvPr/>
        </p:nvPicPr>
        <p:blipFill rotWithShape="1">
          <a:blip r:embed="rId4">
            <a:alphaModFix/>
          </a:blip>
          <a:srcRect/>
          <a:stretch/>
        </p:blipFill>
        <p:spPr>
          <a:xfrm>
            <a:off x="1912352" y="1879360"/>
            <a:ext cx="7112474" cy="946118"/>
          </a:xfrm>
          <a:prstGeom prst="rect">
            <a:avLst/>
          </a:prstGeom>
          <a:noFill/>
          <a:ln>
            <a:noFill/>
          </a:ln>
        </p:spPr>
      </p:pic>
      <p:pic>
        <p:nvPicPr>
          <p:cNvPr id="8" name="Google Shape;152;p11">
            <a:extLst>
              <a:ext uri="{FF2B5EF4-FFF2-40B4-BE49-F238E27FC236}">
                <a16:creationId xmlns:a16="http://schemas.microsoft.com/office/drawing/2014/main" id="{30600E3E-1435-60B7-FC54-FCE98365D744}"/>
              </a:ext>
            </a:extLst>
          </p:cNvPr>
          <p:cNvPicPr preferRelativeResize="0"/>
          <p:nvPr/>
        </p:nvPicPr>
        <p:blipFill rotWithShape="1">
          <a:blip r:embed="rId5">
            <a:alphaModFix/>
          </a:blip>
          <a:srcRect/>
          <a:stretch/>
        </p:blipFill>
        <p:spPr>
          <a:xfrm>
            <a:off x="2180027" y="3064943"/>
            <a:ext cx="7466747" cy="2639192"/>
          </a:xfrm>
          <a:prstGeom prst="rect">
            <a:avLst/>
          </a:prstGeom>
          <a:noFill/>
          <a:ln>
            <a:noFill/>
          </a:ln>
        </p:spPr>
      </p:pic>
    </p:spTree>
    <p:custDataLst>
      <p:tags r:id="rId1"/>
    </p:custDataLst>
    <p:extLst>
      <p:ext uri="{BB962C8B-B14F-4D97-AF65-F5344CB8AC3E}">
        <p14:creationId xmlns:p14="http://schemas.microsoft.com/office/powerpoint/2010/main" val="118261112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CCE470-9B74-0F4D-3F7C-DF7C008413C8}"/>
              </a:ext>
            </a:extLst>
          </p:cNvPr>
          <p:cNvSpPr>
            <a:spLocks noGrp="1"/>
          </p:cNvSpPr>
          <p:nvPr>
            <p:ph type="title"/>
          </p:nvPr>
        </p:nvSpPr>
        <p:spPr/>
        <p:txBody>
          <a:bodyPr/>
          <a:lstStyle/>
          <a:p>
            <a:pPr lvl="0"/>
            <a:r>
              <a:rPr lang="en-GB" dirty="0">
                <a:sym typeface="Gill Sans"/>
              </a:rPr>
              <a:t>Specifying Stride while Slicing Strings</a:t>
            </a:r>
          </a:p>
        </p:txBody>
      </p:sp>
      <p:sp>
        <p:nvSpPr>
          <p:cNvPr id="3" name="Content Placeholder 2">
            <a:extLst>
              <a:ext uri="{FF2B5EF4-FFF2-40B4-BE49-F238E27FC236}">
                <a16:creationId xmlns:a16="http://schemas.microsoft.com/office/drawing/2014/main" id="{38AE223F-4405-4675-3C80-6997458DA8F3}"/>
              </a:ext>
            </a:extLst>
          </p:cNvPr>
          <p:cNvSpPr>
            <a:spLocks noGrp="1"/>
          </p:cNvSpPr>
          <p:nvPr>
            <p:ph idx="1"/>
          </p:nvPr>
        </p:nvSpPr>
        <p:spPr/>
        <p:txBody>
          <a:bodyPr/>
          <a:lstStyle/>
          <a:p>
            <a:r>
              <a:rPr lang="en-GB" dirty="0">
                <a:sym typeface="Gill Sans"/>
              </a:rPr>
              <a:t>In the slice operation, you can specify a third argument as the stride, which refers to the number of characters to move forward after the first character is retrieved from the string. By default the value of stride is 1, so in all the above examples where he had not specified the stride, it used the value of 1 which means that every character between two index numbers is retrieved. </a:t>
            </a:r>
            <a:endParaRPr lang="en-IN" dirty="0"/>
          </a:p>
          <a:p>
            <a:r>
              <a:rPr lang="en-IN" dirty="0"/>
              <a:t>Example:</a:t>
            </a:r>
          </a:p>
        </p:txBody>
      </p:sp>
      <p:pic>
        <p:nvPicPr>
          <p:cNvPr id="10" name="Google Shape;160;p12">
            <a:extLst>
              <a:ext uri="{FF2B5EF4-FFF2-40B4-BE49-F238E27FC236}">
                <a16:creationId xmlns:a16="http://schemas.microsoft.com/office/drawing/2014/main" id="{A6DE6472-D7E1-1902-8F5B-AE2BF1ADEA15}"/>
              </a:ext>
            </a:extLst>
          </p:cNvPr>
          <p:cNvPicPr preferRelativeResize="0"/>
          <p:nvPr/>
        </p:nvPicPr>
        <p:blipFill rotWithShape="1">
          <a:blip r:embed="rId4">
            <a:alphaModFix/>
          </a:blip>
          <a:srcRect/>
          <a:stretch/>
        </p:blipFill>
        <p:spPr>
          <a:xfrm>
            <a:off x="1914255" y="2829337"/>
            <a:ext cx="6914629" cy="2502575"/>
          </a:xfrm>
          <a:prstGeom prst="rect">
            <a:avLst/>
          </a:prstGeom>
          <a:noFill/>
          <a:ln>
            <a:noFill/>
          </a:ln>
        </p:spPr>
      </p:pic>
    </p:spTree>
    <p:custDataLst>
      <p:tags r:id="rId1"/>
    </p:custDataLst>
    <p:extLst>
      <p:ext uri="{BB962C8B-B14F-4D97-AF65-F5344CB8AC3E}">
        <p14:creationId xmlns:p14="http://schemas.microsoft.com/office/powerpoint/2010/main" val="375807128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CCE470-9B74-0F4D-3F7C-DF7C008413C8}"/>
              </a:ext>
            </a:extLst>
          </p:cNvPr>
          <p:cNvSpPr>
            <a:spLocks noGrp="1"/>
          </p:cNvSpPr>
          <p:nvPr>
            <p:ph type="title"/>
          </p:nvPr>
        </p:nvSpPr>
        <p:spPr/>
        <p:txBody>
          <a:bodyPr/>
          <a:lstStyle/>
          <a:p>
            <a:pPr lvl="0"/>
            <a:r>
              <a:rPr lang="en-US" dirty="0" err="1">
                <a:sym typeface="Gill Sans"/>
              </a:rPr>
              <a:t>ord</a:t>
            </a:r>
            <a:r>
              <a:rPr lang="en-US" dirty="0">
                <a:sym typeface="Gill Sans"/>
              </a:rPr>
              <a:t>() and chr() Functions </a:t>
            </a:r>
          </a:p>
        </p:txBody>
      </p:sp>
      <p:sp>
        <p:nvSpPr>
          <p:cNvPr id="3" name="Content Placeholder 2">
            <a:extLst>
              <a:ext uri="{FF2B5EF4-FFF2-40B4-BE49-F238E27FC236}">
                <a16:creationId xmlns:a16="http://schemas.microsoft.com/office/drawing/2014/main" id="{38AE223F-4405-4675-3C80-6997458DA8F3}"/>
              </a:ext>
            </a:extLst>
          </p:cNvPr>
          <p:cNvSpPr>
            <a:spLocks noGrp="1"/>
          </p:cNvSpPr>
          <p:nvPr>
            <p:ph idx="1"/>
          </p:nvPr>
        </p:nvSpPr>
        <p:spPr/>
        <p:txBody>
          <a:bodyPr/>
          <a:lstStyle/>
          <a:p>
            <a:pPr lvl="0"/>
            <a:r>
              <a:rPr lang="en-GB" dirty="0" err="1">
                <a:sym typeface="Gill Sans"/>
              </a:rPr>
              <a:t>ord</a:t>
            </a:r>
            <a:r>
              <a:rPr lang="en-GB" dirty="0">
                <a:sym typeface="Gill Sans"/>
              </a:rPr>
              <a:t>() function returns the ASCII code of the character and chr() function returns character represented by a ASCII number. </a:t>
            </a:r>
          </a:p>
          <a:p>
            <a:pPr lvl="0"/>
            <a:r>
              <a:rPr lang="en-GB" dirty="0">
                <a:sym typeface="Gill Sans"/>
              </a:rPr>
              <a:t>Example:</a:t>
            </a:r>
          </a:p>
          <a:p>
            <a:pPr lvl="0"/>
            <a:endParaRPr lang="en-GB" dirty="0">
              <a:sym typeface="Gill Sans"/>
            </a:endParaRPr>
          </a:p>
          <a:p>
            <a:pPr lvl="0"/>
            <a:endParaRPr lang="en-GB" dirty="0">
              <a:sym typeface="Gill Sans"/>
            </a:endParaRPr>
          </a:p>
          <a:p>
            <a:pPr marL="0" lvl="0" indent="0">
              <a:buNone/>
            </a:pPr>
            <a:endParaRPr lang="en-GB" dirty="0">
              <a:sym typeface="Gill Sans"/>
            </a:endParaRPr>
          </a:p>
          <a:p>
            <a:r>
              <a:rPr lang="en-GB" b="1" dirty="0">
                <a:sym typeface="Gill Sans"/>
              </a:rPr>
              <a:t>In and not in Operators: </a:t>
            </a:r>
            <a:r>
              <a:rPr lang="en-GB" dirty="0">
                <a:sym typeface="Gill Sans"/>
              </a:rPr>
              <a:t>in and not in operators can be used with strings to determine whether a string is present in another string. Therefore, the in and not in operator are also known as membership operators. </a:t>
            </a:r>
            <a:endParaRPr lang="en-GB" dirty="0">
              <a:sym typeface="Arial"/>
            </a:endParaRPr>
          </a:p>
          <a:p>
            <a:pPr lvl="0"/>
            <a:r>
              <a:rPr lang="en-GB" dirty="0">
                <a:sym typeface="Arial"/>
              </a:rPr>
              <a:t>Examples: </a:t>
            </a:r>
          </a:p>
        </p:txBody>
      </p:sp>
      <p:pic>
        <p:nvPicPr>
          <p:cNvPr id="8" name="Google Shape;170;p13">
            <a:extLst>
              <a:ext uri="{FF2B5EF4-FFF2-40B4-BE49-F238E27FC236}">
                <a16:creationId xmlns:a16="http://schemas.microsoft.com/office/drawing/2014/main" id="{CF340402-8277-A899-456E-D804E99A0F73}"/>
              </a:ext>
            </a:extLst>
          </p:cNvPr>
          <p:cNvPicPr preferRelativeResize="0"/>
          <p:nvPr/>
        </p:nvPicPr>
        <p:blipFill rotWithShape="1">
          <a:blip r:embed="rId4">
            <a:alphaModFix/>
          </a:blip>
          <a:srcRect/>
          <a:stretch/>
        </p:blipFill>
        <p:spPr>
          <a:xfrm>
            <a:off x="2615563" y="2042432"/>
            <a:ext cx="8241475" cy="923330"/>
          </a:xfrm>
          <a:prstGeom prst="rect">
            <a:avLst/>
          </a:prstGeom>
          <a:noFill/>
          <a:ln>
            <a:noFill/>
          </a:ln>
        </p:spPr>
      </p:pic>
      <p:pic>
        <p:nvPicPr>
          <p:cNvPr id="12" name="Google Shape;173;p13">
            <a:extLst>
              <a:ext uri="{FF2B5EF4-FFF2-40B4-BE49-F238E27FC236}">
                <a16:creationId xmlns:a16="http://schemas.microsoft.com/office/drawing/2014/main" id="{A5A359FD-F096-7E60-0BFE-CC7D87405741}"/>
              </a:ext>
            </a:extLst>
          </p:cNvPr>
          <p:cNvPicPr preferRelativeResize="0"/>
          <p:nvPr/>
        </p:nvPicPr>
        <p:blipFill rotWithShape="1">
          <a:blip r:embed="rId5">
            <a:alphaModFix/>
          </a:blip>
          <a:srcRect/>
          <a:stretch/>
        </p:blipFill>
        <p:spPr>
          <a:xfrm>
            <a:off x="1295400" y="4202587"/>
            <a:ext cx="7824025" cy="1741013"/>
          </a:xfrm>
          <a:prstGeom prst="rect">
            <a:avLst/>
          </a:prstGeom>
          <a:noFill/>
          <a:ln>
            <a:noFill/>
          </a:ln>
        </p:spPr>
      </p:pic>
    </p:spTree>
    <p:custDataLst>
      <p:tags r:id="rId1"/>
    </p:custDataLst>
    <p:extLst>
      <p:ext uri="{BB962C8B-B14F-4D97-AF65-F5344CB8AC3E}">
        <p14:creationId xmlns:p14="http://schemas.microsoft.com/office/powerpoint/2010/main" val="53656180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CCE470-9B74-0F4D-3F7C-DF7C008413C8}"/>
              </a:ext>
            </a:extLst>
          </p:cNvPr>
          <p:cNvSpPr>
            <a:spLocks noGrp="1"/>
          </p:cNvSpPr>
          <p:nvPr>
            <p:ph type="title"/>
          </p:nvPr>
        </p:nvSpPr>
        <p:spPr/>
        <p:txBody>
          <a:bodyPr/>
          <a:lstStyle/>
          <a:p>
            <a:pPr lvl="0"/>
            <a:r>
              <a:rPr lang="en-US" dirty="0">
                <a:sym typeface="Gill Sans"/>
              </a:rPr>
              <a:t>Comparing Strings</a:t>
            </a:r>
          </a:p>
        </p:txBody>
      </p:sp>
      <p:pic>
        <p:nvPicPr>
          <p:cNvPr id="6" name="Google Shape;180;p14">
            <a:extLst>
              <a:ext uri="{FF2B5EF4-FFF2-40B4-BE49-F238E27FC236}">
                <a16:creationId xmlns:a16="http://schemas.microsoft.com/office/drawing/2014/main" id="{6F6674A4-543D-27BF-D55F-C084B471B87E}"/>
              </a:ext>
            </a:extLst>
          </p:cNvPr>
          <p:cNvPicPr preferRelativeResize="0"/>
          <p:nvPr/>
        </p:nvPicPr>
        <p:blipFill rotWithShape="1">
          <a:blip r:embed="rId4">
            <a:alphaModFix/>
          </a:blip>
          <a:srcRect/>
          <a:stretch/>
        </p:blipFill>
        <p:spPr>
          <a:xfrm>
            <a:off x="1421606" y="1009650"/>
            <a:ext cx="9616508" cy="4754336"/>
          </a:xfrm>
          <a:prstGeom prst="rect">
            <a:avLst/>
          </a:prstGeom>
          <a:noFill/>
          <a:ln>
            <a:noFill/>
          </a:ln>
        </p:spPr>
      </p:pic>
    </p:spTree>
    <p:custDataLst>
      <p:tags r:id="rId1"/>
    </p:custDataLst>
    <p:extLst>
      <p:ext uri="{BB962C8B-B14F-4D97-AF65-F5344CB8AC3E}">
        <p14:creationId xmlns:p14="http://schemas.microsoft.com/office/powerpoint/2010/main" val="41508075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4D8FF56-C083-7B94-D31B-4403F95C9D70}"/>
              </a:ext>
            </a:extLst>
          </p:cNvPr>
          <p:cNvSpPr>
            <a:spLocks noGrp="1"/>
          </p:cNvSpPr>
          <p:nvPr>
            <p:ph type="title"/>
          </p:nvPr>
        </p:nvSpPr>
        <p:spPr/>
        <p:txBody>
          <a:bodyPr/>
          <a:lstStyle/>
          <a:p>
            <a:r>
              <a:rPr lang="en-US" dirty="0">
                <a:sym typeface="Gill Sans"/>
              </a:rPr>
              <a:t>Literal Constants </a:t>
            </a:r>
            <a:endParaRPr lang="en-IN" dirty="0"/>
          </a:p>
        </p:txBody>
      </p:sp>
      <p:sp>
        <p:nvSpPr>
          <p:cNvPr id="6" name="Content Placeholder 5">
            <a:extLst>
              <a:ext uri="{FF2B5EF4-FFF2-40B4-BE49-F238E27FC236}">
                <a16:creationId xmlns:a16="http://schemas.microsoft.com/office/drawing/2014/main" id="{787595FA-A5A4-7C72-95E0-544BFECFC97B}"/>
              </a:ext>
            </a:extLst>
          </p:cNvPr>
          <p:cNvSpPr>
            <a:spLocks noGrp="1"/>
          </p:cNvSpPr>
          <p:nvPr>
            <p:ph idx="1"/>
          </p:nvPr>
        </p:nvSpPr>
        <p:spPr/>
        <p:txBody>
          <a:bodyPr/>
          <a:lstStyle/>
          <a:p>
            <a:pPr marL="0" lvl="0" indent="0">
              <a:buNone/>
            </a:pPr>
            <a:r>
              <a:rPr lang="en-GB" b="1" dirty="0">
                <a:sym typeface="Gill Sans"/>
              </a:rPr>
              <a:t>Strings </a:t>
            </a:r>
            <a:endParaRPr lang="en-GB" b="1" dirty="0">
              <a:sym typeface="Arial"/>
            </a:endParaRPr>
          </a:p>
          <a:p>
            <a:pPr lvl="0"/>
            <a:r>
              <a:rPr lang="en-GB" dirty="0">
                <a:sym typeface="Gill Sans"/>
              </a:rPr>
              <a:t>A string is a group of characters. </a:t>
            </a:r>
          </a:p>
          <a:p>
            <a:pPr lvl="0"/>
            <a:r>
              <a:rPr lang="en-GB" dirty="0">
                <a:sym typeface="Gill Sans"/>
              </a:rPr>
              <a:t>Using Single Quotes ('): For example, a string can be written as 'HELLO'. </a:t>
            </a:r>
            <a:endParaRPr lang="en-GB" dirty="0">
              <a:sym typeface="Arial"/>
            </a:endParaRPr>
          </a:p>
          <a:p>
            <a:pPr lvl="0"/>
            <a:r>
              <a:rPr lang="en-GB" dirty="0">
                <a:sym typeface="Gill Sans"/>
              </a:rPr>
              <a:t>Using Double Quotes ("): Strings in double quotes are exactly same as those in single quotes. Therefore, 'HELLO' is same as "HELLO". </a:t>
            </a:r>
          </a:p>
          <a:p>
            <a:pPr lvl="0"/>
            <a:r>
              <a:rPr lang="en-GB" dirty="0">
                <a:sym typeface="Gill Sans"/>
              </a:rPr>
              <a:t>Using Triple Quotes (''' '''): You can specify multi-line strings using triple quotes. You can use as many single quotes and double quotes as you want in a string within triple quotes. </a:t>
            </a:r>
          </a:p>
          <a:p>
            <a:r>
              <a:rPr lang="en-IN" dirty="0"/>
              <a:t>Examples:</a:t>
            </a:r>
          </a:p>
        </p:txBody>
      </p:sp>
      <p:pic>
        <p:nvPicPr>
          <p:cNvPr id="9" name="Google Shape;130;p9">
            <a:extLst>
              <a:ext uri="{FF2B5EF4-FFF2-40B4-BE49-F238E27FC236}">
                <a16:creationId xmlns:a16="http://schemas.microsoft.com/office/drawing/2014/main" id="{D9E49CFF-F5FD-71EA-FE97-BFA26B4FE650}"/>
              </a:ext>
            </a:extLst>
          </p:cNvPr>
          <p:cNvPicPr preferRelativeResize="0"/>
          <p:nvPr/>
        </p:nvPicPr>
        <p:blipFill rotWithShape="1">
          <a:blip r:embed="rId4">
            <a:alphaModFix/>
          </a:blip>
          <a:srcRect/>
          <a:stretch/>
        </p:blipFill>
        <p:spPr>
          <a:xfrm>
            <a:off x="862453" y="3916946"/>
            <a:ext cx="10467094" cy="787594"/>
          </a:xfrm>
          <a:prstGeom prst="rect">
            <a:avLst/>
          </a:prstGeom>
          <a:noFill/>
          <a:ln>
            <a:noFill/>
          </a:ln>
        </p:spPr>
      </p:pic>
    </p:spTree>
    <p:custDataLst>
      <p:tags r:id="rId1"/>
    </p:custDataLst>
    <p:extLst>
      <p:ext uri="{BB962C8B-B14F-4D97-AF65-F5344CB8AC3E}">
        <p14:creationId xmlns:p14="http://schemas.microsoft.com/office/powerpoint/2010/main" val="276493706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CCE470-9B74-0F4D-3F7C-DF7C008413C8}"/>
              </a:ext>
            </a:extLst>
          </p:cNvPr>
          <p:cNvSpPr>
            <a:spLocks noGrp="1"/>
          </p:cNvSpPr>
          <p:nvPr>
            <p:ph type="title"/>
          </p:nvPr>
        </p:nvSpPr>
        <p:spPr/>
        <p:txBody>
          <a:bodyPr/>
          <a:lstStyle/>
          <a:p>
            <a:pPr lvl="0"/>
            <a:r>
              <a:rPr lang="en-US" dirty="0">
                <a:sym typeface="Gill Sans"/>
              </a:rPr>
              <a:t>Iterating String</a:t>
            </a:r>
          </a:p>
        </p:txBody>
      </p:sp>
      <p:sp>
        <p:nvSpPr>
          <p:cNvPr id="3" name="Content Placeholder 2">
            <a:extLst>
              <a:ext uri="{FF2B5EF4-FFF2-40B4-BE49-F238E27FC236}">
                <a16:creationId xmlns:a16="http://schemas.microsoft.com/office/drawing/2014/main" id="{B5C4CD90-256E-90CF-540E-C7EAEE96094E}"/>
              </a:ext>
            </a:extLst>
          </p:cNvPr>
          <p:cNvSpPr>
            <a:spLocks noGrp="1"/>
          </p:cNvSpPr>
          <p:nvPr>
            <p:ph idx="1"/>
          </p:nvPr>
        </p:nvSpPr>
        <p:spPr/>
        <p:txBody>
          <a:bodyPr/>
          <a:lstStyle/>
          <a:p>
            <a:r>
              <a:rPr lang="en-GB" dirty="0">
                <a:sym typeface="Gill Sans"/>
              </a:rPr>
              <a:t>String is a sequence type (sequence of characters). You can iterate through the string using for loop. </a:t>
            </a:r>
          </a:p>
          <a:p>
            <a:r>
              <a:rPr lang="en-IN" dirty="0"/>
              <a:t>Examples:</a:t>
            </a:r>
          </a:p>
        </p:txBody>
      </p:sp>
      <p:pic>
        <p:nvPicPr>
          <p:cNvPr id="7" name="Google Shape;188;p15">
            <a:extLst>
              <a:ext uri="{FF2B5EF4-FFF2-40B4-BE49-F238E27FC236}">
                <a16:creationId xmlns:a16="http://schemas.microsoft.com/office/drawing/2014/main" id="{01B2A541-D3AC-FAFF-12B4-59D2FF02BA31}"/>
              </a:ext>
            </a:extLst>
          </p:cNvPr>
          <p:cNvPicPr preferRelativeResize="0"/>
          <p:nvPr/>
        </p:nvPicPr>
        <p:blipFill rotWithShape="1">
          <a:blip r:embed="rId4">
            <a:alphaModFix/>
          </a:blip>
          <a:srcRect/>
          <a:stretch/>
        </p:blipFill>
        <p:spPr>
          <a:xfrm>
            <a:off x="2009709" y="2043455"/>
            <a:ext cx="3475512" cy="2006030"/>
          </a:xfrm>
          <a:prstGeom prst="rect">
            <a:avLst/>
          </a:prstGeom>
          <a:noFill/>
          <a:ln>
            <a:noFill/>
          </a:ln>
        </p:spPr>
      </p:pic>
      <p:pic>
        <p:nvPicPr>
          <p:cNvPr id="8" name="Google Shape;189;p15">
            <a:extLst>
              <a:ext uri="{FF2B5EF4-FFF2-40B4-BE49-F238E27FC236}">
                <a16:creationId xmlns:a16="http://schemas.microsoft.com/office/drawing/2014/main" id="{086986DF-F5B9-6E98-0374-64252128F318}"/>
              </a:ext>
            </a:extLst>
          </p:cNvPr>
          <p:cNvPicPr preferRelativeResize="0"/>
          <p:nvPr/>
        </p:nvPicPr>
        <p:blipFill rotWithShape="1">
          <a:blip r:embed="rId5">
            <a:alphaModFix/>
          </a:blip>
          <a:srcRect/>
          <a:stretch/>
        </p:blipFill>
        <p:spPr>
          <a:xfrm>
            <a:off x="5738352" y="2062768"/>
            <a:ext cx="3571875" cy="2006030"/>
          </a:xfrm>
          <a:prstGeom prst="rect">
            <a:avLst/>
          </a:prstGeom>
          <a:noFill/>
          <a:ln>
            <a:noFill/>
          </a:ln>
        </p:spPr>
      </p:pic>
    </p:spTree>
    <p:custDataLst>
      <p:tags r:id="rId1"/>
    </p:custDataLst>
    <p:extLst>
      <p:ext uri="{BB962C8B-B14F-4D97-AF65-F5344CB8AC3E}">
        <p14:creationId xmlns:p14="http://schemas.microsoft.com/office/powerpoint/2010/main" val="106630039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CCE470-9B74-0F4D-3F7C-DF7C008413C8}"/>
              </a:ext>
            </a:extLst>
          </p:cNvPr>
          <p:cNvSpPr>
            <a:spLocks noGrp="1"/>
          </p:cNvSpPr>
          <p:nvPr>
            <p:ph type="title"/>
          </p:nvPr>
        </p:nvSpPr>
        <p:spPr/>
        <p:txBody>
          <a:bodyPr/>
          <a:lstStyle/>
          <a:p>
            <a:pPr lvl="0"/>
            <a:r>
              <a:rPr lang="en-US" dirty="0">
                <a:sym typeface="Gill Sans"/>
              </a:rPr>
              <a:t>The String Module</a:t>
            </a:r>
          </a:p>
        </p:txBody>
      </p:sp>
      <p:sp>
        <p:nvSpPr>
          <p:cNvPr id="3" name="Content Placeholder 2">
            <a:extLst>
              <a:ext uri="{FF2B5EF4-FFF2-40B4-BE49-F238E27FC236}">
                <a16:creationId xmlns:a16="http://schemas.microsoft.com/office/drawing/2014/main" id="{B5C4CD90-256E-90CF-540E-C7EAEE96094E}"/>
              </a:ext>
            </a:extLst>
          </p:cNvPr>
          <p:cNvSpPr>
            <a:spLocks noGrp="1"/>
          </p:cNvSpPr>
          <p:nvPr>
            <p:ph idx="1"/>
          </p:nvPr>
        </p:nvSpPr>
        <p:spPr/>
        <p:txBody>
          <a:bodyPr/>
          <a:lstStyle/>
          <a:p>
            <a:pPr lvl="0"/>
            <a:r>
              <a:rPr lang="en-GB" dirty="0">
                <a:sym typeface="Gill Sans"/>
              </a:rPr>
              <a:t>The string module consist of a number of useful constants, classes and functions (some of which are deprecated). These functions are used to manipulate strings.</a:t>
            </a:r>
          </a:p>
          <a:p>
            <a:pPr lvl="0"/>
            <a:r>
              <a:rPr lang="en-GB" dirty="0">
                <a:sym typeface="Gill Sans"/>
              </a:rPr>
              <a:t>Example:</a:t>
            </a:r>
          </a:p>
        </p:txBody>
      </p:sp>
      <p:pic>
        <p:nvPicPr>
          <p:cNvPr id="6" name="Google Shape;199;p16">
            <a:extLst>
              <a:ext uri="{FF2B5EF4-FFF2-40B4-BE49-F238E27FC236}">
                <a16:creationId xmlns:a16="http://schemas.microsoft.com/office/drawing/2014/main" id="{2E839E63-D919-7C44-33AE-4D9823CF86DB}"/>
              </a:ext>
            </a:extLst>
          </p:cNvPr>
          <p:cNvPicPr preferRelativeResize="0"/>
          <p:nvPr/>
        </p:nvPicPr>
        <p:blipFill rotWithShape="1">
          <a:blip r:embed="rId4">
            <a:alphaModFix/>
          </a:blip>
          <a:srcRect/>
          <a:stretch/>
        </p:blipFill>
        <p:spPr>
          <a:xfrm>
            <a:off x="1448949" y="2123291"/>
            <a:ext cx="8376928" cy="3820309"/>
          </a:xfrm>
          <a:prstGeom prst="rect">
            <a:avLst/>
          </a:prstGeom>
          <a:noFill/>
          <a:ln>
            <a:noFill/>
          </a:ln>
        </p:spPr>
      </p:pic>
    </p:spTree>
    <p:custDataLst>
      <p:tags r:id="rId1"/>
    </p:custDataLst>
    <p:extLst>
      <p:ext uri="{BB962C8B-B14F-4D97-AF65-F5344CB8AC3E}">
        <p14:creationId xmlns:p14="http://schemas.microsoft.com/office/powerpoint/2010/main" val="267615770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CCE470-9B74-0F4D-3F7C-DF7C008413C8}"/>
              </a:ext>
            </a:extLst>
          </p:cNvPr>
          <p:cNvSpPr>
            <a:spLocks noGrp="1"/>
          </p:cNvSpPr>
          <p:nvPr>
            <p:ph type="title"/>
          </p:nvPr>
        </p:nvSpPr>
        <p:spPr/>
        <p:txBody>
          <a:bodyPr/>
          <a:lstStyle/>
          <a:p>
            <a:pPr lvl="0"/>
            <a:r>
              <a:rPr lang="en-GB">
                <a:sym typeface="Gill Sans"/>
              </a:rPr>
              <a:t>Working with Constants in String Module </a:t>
            </a:r>
            <a:endParaRPr lang="en-GB" dirty="0">
              <a:sym typeface="Gill Sans"/>
            </a:endParaRPr>
          </a:p>
        </p:txBody>
      </p:sp>
      <p:sp>
        <p:nvSpPr>
          <p:cNvPr id="3" name="Content Placeholder 2">
            <a:extLst>
              <a:ext uri="{FF2B5EF4-FFF2-40B4-BE49-F238E27FC236}">
                <a16:creationId xmlns:a16="http://schemas.microsoft.com/office/drawing/2014/main" id="{B5C4CD90-256E-90CF-540E-C7EAEE96094E}"/>
              </a:ext>
            </a:extLst>
          </p:cNvPr>
          <p:cNvSpPr>
            <a:spLocks noGrp="1"/>
          </p:cNvSpPr>
          <p:nvPr>
            <p:ph idx="1"/>
          </p:nvPr>
        </p:nvSpPr>
        <p:spPr/>
        <p:txBody>
          <a:bodyPr/>
          <a:lstStyle/>
          <a:p>
            <a:pPr lvl="0"/>
            <a:r>
              <a:rPr lang="en-GB" dirty="0">
                <a:sym typeface="Gill Sans"/>
              </a:rPr>
              <a:t>You can use the constants defined in the string module along with the find function to classify characters. For example, if find(lowercase</a:t>
            </a:r>
            <a:r>
              <a:rPr lang="en-GB">
                <a:sym typeface="Gill Sans"/>
              </a:rPr>
              <a:t>, ch) </a:t>
            </a:r>
            <a:r>
              <a:rPr lang="en-GB" dirty="0">
                <a:sym typeface="Gill Sans"/>
              </a:rPr>
              <a:t>returns a value except -1, then it means </a:t>
            </a:r>
            <a:r>
              <a:rPr lang="en-GB">
                <a:sym typeface="Gill Sans"/>
              </a:rPr>
              <a:t>that ch </a:t>
            </a:r>
            <a:r>
              <a:rPr lang="en-GB" dirty="0">
                <a:sym typeface="Gill Sans"/>
              </a:rPr>
              <a:t>must be a lowercase character. An alternate way to do the same job is to use the in operator or even the comparison operation.</a:t>
            </a:r>
          </a:p>
          <a:p>
            <a:pPr lvl="0"/>
            <a:r>
              <a:rPr lang="en-GB" dirty="0">
                <a:sym typeface="Gill Sans"/>
              </a:rPr>
              <a:t>Example: </a:t>
            </a:r>
            <a:endParaRPr lang="en-GB" dirty="0">
              <a:sym typeface="Arial"/>
            </a:endParaRPr>
          </a:p>
        </p:txBody>
      </p:sp>
      <p:pic>
        <p:nvPicPr>
          <p:cNvPr id="9" name="Google Shape;207;p17">
            <a:extLst>
              <a:ext uri="{FF2B5EF4-FFF2-40B4-BE49-F238E27FC236}">
                <a16:creationId xmlns:a16="http://schemas.microsoft.com/office/drawing/2014/main" id="{03BC6B6A-4064-F8DF-388D-E68FC037F53A}"/>
              </a:ext>
            </a:extLst>
          </p:cNvPr>
          <p:cNvPicPr preferRelativeResize="0"/>
          <p:nvPr/>
        </p:nvPicPr>
        <p:blipFill rotWithShape="1">
          <a:blip r:embed="rId4">
            <a:alphaModFix/>
          </a:blip>
          <a:srcRect/>
          <a:stretch/>
        </p:blipFill>
        <p:spPr>
          <a:xfrm>
            <a:off x="1610864" y="3060860"/>
            <a:ext cx="7710557" cy="1873334"/>
          </a:xfrm>
          <a:prstGeom prst="rect">
            <a:avLst/>
          </a:prstGeom>
          <a:noFill/>
          <a:ln>
            <a:noFill/>
          </a:ln>
        </p:spPr>
      </p:pic>
    </p:spTree>
    <p:custDataLst>
      <p:tags r:id="rId1"/>
    </p:custDataLst>
    <p:extLst>
      <p:ext uri="{BB962C8B-B14F-4D97-AF65-F5344CB8AC3E}">
        <p14:creationId xmlns:p14="http://schemas.microsoft.com/office/powerpoint/2010/main" val="335773720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CCE470-9B74-0F4D-3F7C-DF7C008413C8}"/>
              </a:ext>
            </a:extLst>
          </p:cNvPr>
          <p:cNvSpPr>
            <a:spLocks noGrp="1"/>
          </p:cNvSpPr>
          <p:nvPr>
            <p:ph type="title"/>
          </p:nvPr>
        </p:nvSpPr>
        <p:spPr/>
        <p:txBody>
          <a:bodyPr/>
          <a:lstStyle/>
          <a:p>
            <a:pPr lvl="0"/>
            <a:r>
              <a:rPr lang="en-GB" dirty="0">
                <a:sym typeface="Gill Sans"/>
              </a:rPr>
              <a:t>Regular Expressions</a:t>
            </a:r>
          </a:p>
        </p:txBody>
      </p:sp>
      <p:sp>
        <p:nvSpPr>
          <p:cNvPr id="3" name="Content Placeholder 2">
            <a:extLst>
              <a:ext uri="{FF2B5EF4-FFF2-40B4-BE49-F238E27FC236}">
                <a16:creationId xmlns:a16="http://schemas.microsoft.com/office/drawing/2014/main" id="{B5C4CD90-256E-90CF-540E-C7EAEE96094E}"/>
              </a:ext>
            </a:extLst>
          </p:cNvPr>
          <p:cNvSpPr>
            <a:spLocks noGrp="1"/>
          </p:cNvSpPr>
          <p:nvPr>
            <p:ph idx="1"/>
          </p:nvPr>
        </p:nvSpPr>
        <p:spPr/>
        <p:txBody>
          <a:bodyPr/>
          <a:lstStyle/>
          <a:p>
            <a:pPr lvl="0"/>
            <a:r>
              <a:rPr lang="en-GB" b="1" dirty="0">
                <a:sym typeface="Gill Sans"/>
              </a:rPr>
              <a:t>Regular Expressions </a:t>
            </a:r>
            <a:r>
              <a:rPr lang="en-GB" dirty="0">
                <a:sym typeface="Gill Sans"/>
              </a:rPr>
              <a:t>are a powerful tool for various kinds of string manipulation. These are basically a special text string that is used for describing a search pattern to extract information from text such as code, files, log, spreadsheets, or even documents. </a:t>
            </a:r>
            <a:endParaRPr lang="en-GB" dirty="0">
              <a:sym typeface="Arial"/>
            </a:endParaRPr>
          </a:p>
          <a:p>
            <a:pPr lvl="0"/>
            <a:r>
              <a:rPr lang="en-GB" b="1" dirty="0">
                <a:sym typeface="Gill Sans"/>
              </a:rPr>
              <a:t>Regular expressions are a domain specific language (DSL) </a:t>
            </a:r>
            <a:r>
              <a:rPr lang="en-GB" dirty="0">
                <a:sym typeface="Gill Sans"/>
              </a:rPr>
              <a:t>that is present as a library in most of the modern programming languages, besides Python. A regular expression is a special sequence of characters that helps to match or find strings in another string. In Python, regular expressions can be accessed using the re module which comes as a part of the Standard Library </a:t>
            </a:r>
          </a:p>
          <a:p>
            <a:pPr lvl="0"/>
            <a:r>
              <a:rPr lang="en-GB" b="1" dirty="0">
                <a:sym typeface="Gill Sans"/>
              </a:rPr>
              <a:t>The Match Function </a:t>
            </a:r>
            <a:endParaRPr lang="en-GB" b="1" dirty="0">
              <a:sym typeface="Arial"/>
            </a:endParaRPr>
          </a:p>
          <a:p>
            <a:pPr lvl="0"/>
            <a:r>
              <a:rPr lang="en-GB" dirty="0">
                <a:sym typeface="Gill Sans"/>
              </a:rPr>
              <a:t>As the name suggest, the match() function matches a pattern to string with optional flags. The syntax of match() function is, </a:t>
            </a:r>
            <a:r>
              <a:rPr lang="en-GB" dirty="0" err="1">
                <a:sym typeface="Gill Sans"/>
              </a:rPr>
              <a:t>re.match</a:t>
            </a:r>
            <a:r>
              <a:rPr lang="en-GB" dirty="0">
                <a:sym typeface="Gill Sans"/>
              </a:rPr>
              <a:t> (pattern, string, flags=0) </a:t>
            </a:r>
            <a:endParaRPr lang="en-GB" dirty="0">
              <a:sym typeface="Arial"/>
            </a:endParaRPr>
          </a:p>
        </p:txBody>
      </p:sp>
    </p:spTree>
    <p:custDataLst>
      <p:tags r:id="rId1"/>
    </p:custDataLst>
    <p:extLst>
      <p:ext uri="{BB962C8B-B14F-4D97-AF65-F5344CB8AC3E}">
        <p14:creationId xmlns:p14="http://schemas.microsoft.com/office/powerpoint/2010/main" val="66533465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CCE470-9B74-0F4D-3F7C-DF7C008413C8}"/>
              </a:ext>
            </a:extLst>
          </p:cNvPr>
          <p:cNvSpPr>
            <a:spLocks noGrp="1"/>
          </p:cNvSpPr>
          <p:nvPr>
            <p:ph type="title"/>
          </p:nvPr>
        </p:nvSpPr>
        <p:spPr/>
        <p:txBody>
          <a:bodyPr/>
          <a:lstStyle/>
          <a:p>
            <a:pPr lvl="0"/>
            <a:r>
              <a:rPr lang="en-GB">
                <a:sym typeface="Gill Sans"/>
              </a:rPr>
              <a:t>Example- Match() Function</a:t>
            </a:r>
            <a:endParaRPr lang="en-GB" dirty="0">
              <a:sym typeface="Gill Sans"/>
            </a:endParaRPr>
          </a:p>
        </p:txBody>
      </p:sp>
      <p:sp>
        <p:nvSpPr>
          <p:cNvPr id="3" name="Content Placeholder 2">
            <a:extLst>
              <a:ext uri="{FF2B5EF4-FFF2-40B4-BE49-F238E27FC236}">
                <a16:creationId xmlns:a16="http://schemas.microsoft.com/office/drawing/2014/main" id="{B5C4CD90-256E-90CF-540E-C7EAEE96094E}"/>
              </a:ext>
            </a:extLst>
          </p:cNvPr>
          <p:cNvSpPr>
            <a:spLocks noGrp="1"/>
          </p:cNvSpPr>
          <p:nvPr>
            <p:ph idx="1"/>
          </p:nvPr>
        </p:nvSpPr>
        <p:spPr/>
        <p:txBody>
          <a:bodyPr/>
          <a:lstStyle/>
          <a:p>
            <a:pPr lvl="0"/>
            <a:r>
              <a:rPr lang="en-GB">
                <a:sym typeface="Arial"/>
              </a:rPr>
              <a:t>Examples:</a:t>
            </a:r>
            <a:endParaRPr lang="en-GB" dirty="0">
              <a:sym typeface="Arial"/>
            </a:endParaRPr>
          </a:p>
        </p:txBody>
      </p:sp>
      <p:pic>
        <p:nvPicPr>
          <p:cNvPr id="4" name="Google Shape;223;p19">
            <a:extLst>
              <a:ext uri="{FF2B5EF4-FFF2-40B4-BE49-F238E27FC236}">
                <a16:creationId xmlns:a16="http://schemas.microsoft.com/office/drawing/2014/main" id="{3822EA57-D9CD-D2E8-551B-2645FEDEFECD}"/>
              </a:ext>
            </a:extLst>
          </p:cNvPr>
          <p:cNvPicPr preferRelativeResize="0"/>
          <p:nvPr/>
        </p:nvPicPr>
        <p:blipFill rotWithShape="1">
          <a:blip r:embed="rId4">
            <a:alphaModFix/>
          </a:blip>
          <a:srcRect/>
          <a:stretch/>
        </p:blipFill>
        <p:spPr>
          <a:xfrm>
            <a:off x="2402587" y="1327561"/>
            <a:ext cx="6351691" cy="1409700"/>
          </a:xfrm>
          <a:prstGeom prst="rect">
            <a:avLst/>
          </a:prstGeom>
          <a:noFill/>
          <a:ln>
            <a:noFill/>
          </a:ln>
        </p:spPr>
      </p:pic>
      <p:pic>
        <p:nvPicPr>
          <p:cNvPr id="5" name="Google Shape;224;p19">
            <a:extLst>
              <a:ext uri="{FF2B5EF4-FFF2-40B4-BE49-F238E27FC236}">
                <a16:creationId xmlns:a16="http://schemas.microsoft.com/office/drawing/2014/main" id="{5D4FB152-6958-A0A0-283D-EA991D35B5D3}"/>
              </a:ext>
            </a:extLst>
          </p:cNvPr>
          <p:cNvPicPr preferRelativeResize="0"/>
          <p:nvPr/>
        </p:nvPicPr>
        <p:blipFill rotWithShape="1">
          <a:blip r:embed="rId5">
            <a:alphaModFix/>
          </a:blip>
          <a:srcRect/>
          <a:stretch/>
        </p:blipFill>
        <p:spPr>
          <a:xfrm>
            <a:off x="2363004" y="2832264"/>
            <a:ext cx="6391275" cy="3384467"/>
          </a:xfrm>
          <a:prstGeom prst="rect">
            <a:avLst/>
          </a:prstGeom>
          <a:noFill/>
          <a:ln>
            <a:noFill/>
          </a:ln>
        </p:spPr>
      </p:pic>
    </p:spTree>
    <p:custDataLst>
      <p:tags r:id="rId1"/>
    </p:custDataLst>
    <p:extLst>
      <p:ext uri="{BB962C8B-B14F-4D97-AF65-F5344CB8AC3E}">
        <p14:creationId xmlns:p14="http://schemas.microsoft.com/office/powerpoint/2010/main" val="307989732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CCE470-9B74-0F4D-3F7C-DF7C008413C8}"/>
              </a:ext>
            </a:extLst>
          </p:cNvPr>
          <p:cNvSpPr>
            <a:spLocks noGrp="1"/>
          </p:cNvSpPr>
          <p:nvPr>
            <p:ph type="title"/>
          </p:nvPr>
        </p:nvSpPr>
        <p:spPr/>
        <p:txBody>
          <a:bodyPr/>
          <a:lstStyle/>
          <a:p>
            <a:pPr lvl="0"/>
            <a:r>
              <a:rPr lang="en-US" dirty="0">
                <a:sym typeface="Gill Sans"/>
              </a:rPr>
              <a:t>The search Function </a:t>
            </a:r>
          </a:p>
        </p:txBody>
      </p:sp>
      <p:sp>
        <p:nvSpPr>
          <p:cNvPr id="3" name="Content Placeholder 2">
            <a:extLst>
              <a:ext uri="{FF2B5EF4-FFF2-40B4-BE49-F238E27FC236}">
                <a16:creationId xmlns:a16="http://schemas.microsoft.com/office/drawing/2014/main" id="{B5C4CD90-256E-90CF-540E-C7EAEE96094E}"/>
              </a:ext>
            </a:extLst>
          </p:cNvPr>
          <p:cNvSpPr>
            <a:spLocks noGrp="1"/>
          </p:cNvSpPr>
          <p:nvPr>
            <p:ph idx="1"/>
          </p:nvPr>
        </p:nvSpPr>
        <p:spPr/>
        <p:txBody>
          <a:bodyPr/>
          <a:lstStyle/>
          <a:p>
            <a:pPr lvl="0"/>
            <a:r>
              <a:rPr lang="en-GB" dirty="0">
                <a:sym typeface="Gill Sans"/>
              </a:rPr>
              <a:t>The search() function in the re module searches for a pattern anywhere in the string. Its syntax of can be given as,  </a:t>
            </a:r>
            <a:r>
              <a:rPr lang="en-GB" dirty="0" err="1">
                <a:sym typeface="Gill Sans"/>
              </a:rPr>
              <a:t>re.search</a:t>
            </a:r>
            <a:r>
              <a:rPr lang="en-GB" dirty="0">
                <a:sym typeface="Gill Sans"/>
              </a:rPr>
              <a:t>(pattern, string, flags=0) </a:t>
            </a:r>
            <a:endParaRPr lang="en-GB" dirty="0">
              <a:sym typeface="Arial"/>
            </a:endParaRPr>
          </a:p>
          <a:p>
            <a:pPr lvl="0"/>
            <a:r>
              <a:rPr lang="en-GB" dirty="0">
                <a:sym typeface="Gill Sans"/>
              </a:rPr>
              <a:t>The syntax is similar to the match() function. The function searches for first occurrence of pattern within a string with optional flags. If the search is successful, a match object is returned and None otherwise. </a:t>
            </a:r>
          </a:p>
          <a:p>
            <a:pPr lvl="0"/>
            <a:r>
              <a:rPr lang="en-GB" dirty="0">
                <a:sym typeface="Gill Sans"/>
              </a:rPr>
              <a:t>Example:</a:t>
            </a:r>
            <a:endParaRPr lang="en-GB" dirty="0">
              <a:sym typeface="Arial"/>
            </a:endParaRPr>
          </a:p>
        </p:txBody>
      </p:sp>
      <p:pic>
        <p:nvPicPr>
          <p:cNvPr id="12" name="Google Shape;232;p20">
            <a:extLst>
              <a:ext uri="{FF2B5EF4-FFF2-40B4-BE49-F238E27FC236}">
                <a16:creationId xmlns:a16="http://schemas.microsoft.com/office/drawing/2014/main" id="{237C1F87-B3A8-363C-1576-05CBF5AA1ED0}"/>
              </a:ext>
            </a:extLst>
          </p:cNvPr>
          <p:cNvPicPr preferRelativeResize="0"/>
          <p:nvPr/>
        </p:nvPicPr>
        <p:blipFill rotWithShape="1">
          <a:blip r:embed="rId4">
            <a:alphaModFix/>
          </a:blip>
          <a:srcRect/>
          <a:stretch/>
        </p:blipFill>
        <p:spPr>
          <a:xfrm>
            <a:off x="1999132" y="2979063"/>
            <a:ext cx="6453015" cy="2617981"/>
          </a:xfrm>
          <a:prstGeom prst="rect">
            <a:avLst/>
          </a:prstGeom>
          <a:noFill/>
          <a:ln>
            <a:noFill/>
          </a:ln>
        </p:spPr>
      </p:pic>
    </p:spTree>
    <p:custDataLst>
      <p:tags r:id="rId1"/>
    </p:custDataLst>
    <p:extLst>
      <p:ext uri="{BB962C8B-B14F-4D97-AF65-F5344CB8AC3E}">
        <p14:creationId xmlns:p14="http://schemas.microsoft.com/office/powerpoint/2010/main" val="90897025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CCE470-9B74-0F4D-3F7C-DF7C008413C8}"/>
              </a:ext>
            </a:extLst>
          </p:cNvPr>
          <p:cNvSpPr>
            <a:spLocks noGrp="1"/>
          </p:cNvSpPr>
          <p:nvPr>
            <p:ph type="title"/>
          </p:nvPr>
        </p:nvSpPr>
        <p:spPr/>
        <p:txBody>
          <a:bodyPr/>
          <a:lstStyle/>
          <a:p>
            <a:pPr lvl="0"/>
            <a:r>
              <a:rPr lang="en-US" dirty="0">
                <a:sym typeface="Gill Sans"/>
              </a:rPr>
              <a:t>The sub() Function </a:t>
            </a:r>
          </a:p>
        </p:txBody>
      </p:sp>
      <p:sp>
        <p:nvSpPr>
          <p:cNvPr id="3" name="Content Placeholder 2">
            <a:extLst>
              <a:ext uri="{FF2B5EF4-FFF2-40B4-BE49-F238E27FC236}">
                <a16:creationId xmlns:a16="http://schemas.microsoft.com/office/drawing/2014/main" id="{B5C4CD90-256E-90CF-540E-C7EAEE96094E}"/>
              </a:ext>
            </a:extLst>
          </p:cNvPr>
          <p:cNvSpPr>
            <a:spLocks noGrp="1"/>
          </p:cNvSpPr>
          <p:nvPr>
            <p:ph idx="1"/>
          </p:nvPr>
        </p:nvSpPr>
        <p:spPr/>
        <p:txBody>
          <a:bodyPr/>
          <a:lstStyle/>
          <a:p>
            <a:pPr lvl="0"/>
            <a:r>
              <a:rPr lang="en-GB" dirty="0">
                <a:sym typeface="Gill Sans"/>
              </a:rPr>
              <a:t>The sub() function in the re module can be used to search a pattern in the string and replace it with another pattern. The syntax of sub() function can be given as,  </a:t>
            </a:r>
            <a:r>
              <a:rPr lang="en-GB" dirty="0" err="1">
                <a:sym typeface="Gill Sans"/>
              </a:rPr>
              <a:t>re.sub</a:t>
            </a:r>
            <a:r>
              <a:rPr lang="en-GB" dirty="0">
                <a:sym typeface="Gill Sans"/>
              </a:rPr>
              <a:t>(pattern, </a:t>
            </a:r>
            <a:r>
              <a:rPr lang="en-GB" dirty="0" err="1">
                <a:sym typeface="Gill Sans"/>
              </a:rPr>
              <a:t>repl</a:t>
            </a:r>
            <a:r>
              <a:rPr lang="en-GB" dirty="0">
                <a:sym typeface="Gill Sans"/>
              </a:rPr>
              <a:t>, string, max=0)</a:t>
            </a:r>
            <a:endParaRPr lang="en-GB" dirty="0">
              <a:sym typeface="Arial"/>
            </a:endParaRPr>
          </a:p>
          <a:p>
            <a:pPr lvl="0"/>
            <a:r>
              <a:rPr lang="en-GB" dirty="0">
                <a:sym typeface="Gill Sans"/>
              </a:rPr>
              <a:t>According to the syntax, the sub() function replaces all occurrences of the pattern in string with </a:t>
            </a:r>
            <a:r>
              <a:rPr lang="en-GB" dirty="0" err="1">
                <a:sym typeface="Gill Sans"/>
              </a:rPr>
              <a:t>repl</a:t>
            </a:r>
            <a:r>
              <a:rPr lang="en-GB" dirty="0">
                <a:sym typeface="Gill Sans"/>
              </a:rPr>
              <a:t>, substituting all occurrences unless any max value is provided. This method returns modified string. </a:t>
            </a:r>
          </a:p>
          <a:p>
            <a:pPr lvl="0"/>
            <a:r>
              <a:rPr lang="en-GB" dirty="0">
                <a:sym typeface="Gill Sans"/>
              </a:rPr>
              <a:t>Example:</a:t>
            </a:r>
          </a:p>
        </p:txBody>
      </p:sp>
      <p:pic>
        <p:nvPicPr>
          <p:cNvPr id="8" name="Google Shape;241;p21">
            <a:extLst>
              <a:ext uri="{FF2B5EF4-FFF2-40B4-BE49-F238E27FC236}">
                <a16:creationId xmlns:a16="http://schemas.microsoft.com/office/drawing/2014/main" id="{03585707-689D-3922-58DF-E8F40A388E95}"/>
              </a:ext>
            </a:extLst>
          </p:cNvPr>
          <p:cNvPicPr preferRelativeResize="0"/>
          <p:nvPr/>
        </p:nvPicPr>
        <p:blipFill rotWithShape="1">
          <a:blip r:embed="rId4">
            <a:alphaModFix/>
          </a:blip>
          <a:srcRect/>
          <a:stretch/>
        </p:blipFill>
        <p:spPr>
          <a:xfrm>
            <a:off x="1925956" y="3045584"/>
            <a:ext cx="6554635" cy="2402695"/>
          </a:xfrm>
          <a:prstGeom prst="rect">
            <a:avLst/>
          </a:prstGeom>
          <a:noFill/>
          <a:ln>
            <a:noFill/>
          </a:ln>
        </p:spPr>
      </p:pic>
    </p:spTree>
    <p:custDataLst>
      <p:tags r:id="rId1"/>
    </p:custDataLst>
    <p:extLst>
      <p:ext uri="{BB962C8B-B14F-4D97-AF65-F5344CB8AC3E}">
        <p14:creationId xmlns:p14="http://schemas.microsoft.com/office/powerpoint/2010/main" val="402270800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CCE470-9B74-0F4D-3F7C-DF7C008413C8}"/>
              </a:ext>
            </a:extLst>
          </p:cNvPr>
          <p:cNvSpPr>
            <a:spLocks noGrp="1"/>
          </p:cNvSpPr>
          <p:nvPr>
            <p:ph type="title"/>
          </p:nvPr>
        </p:nvSpPr>
        <p:spPr/>
        <p:txBody>
          <a:bodyPr/>
          <a:lstStyle/>
          <a:p>
            <a:pPr lvl="0"/>
            <a:r>
              <a:rPr lang="en-GB" dirty="0">
                <a:sym typeface="Gill Sans"/>
              </a:rPr>
              <a:t>The </a:t>
            </a:r>
            <a:r>
              <a:rPr lang="en-GB" dirty="0" err="1">
                <a:sym typeface="Gill Sans"/>
              </a:rPr>
              <a:t>findall</a:t>
            </a:r>
            <a:r>
              <a:rPr lang="en-GB" dirty="0">
                <a:sym typeface="Gill Sans"/>
              </a:rPr>
              <a:t>() and </a:t>
            </a:r>
            <a:r>
              <a:rPr lang="en-GB" dirty="0" err="1">
                <a:sym typeface="Gill Sans"/>
              </a:rPr>
              <a:t>finditer</a:t>
            </a:r>
            <a:r>
              <a:rPr lang="en-GB" dirty="0">
                <a:sym typeface="Gill Sans"/>
              </a:rPr>
              <a:t>() Function</a:t>
            </a:r>
          </a:p>
        </p:txBody>
      </p:sp>
      <p:sp>
        <p:nvSpPr>
          <p:cNvPr id="3" name="Content Placeholder 2">
            <a:extLst>
              <a:ext uri="{FF2B5EF4-FFF2-40B4-BE49-F238E27FC236}">
                <a16:creationId xmlns:a16="http://schemas.microsoft.com/office/drawing/2014/main" id="{B5C4CD90-256E-90CF-540E-C7EAEE96094E}"/>
              </a:ext>
            </a:extLst>
          </p:cNvPr>
          <p:cNvSpPr>
            <a:spLocks noGrp="1"/>
          </p:cNvSpPr>
          <p:nvPr>
            <p:ph idx="1"/>
          </p:nvPr>
        </p:nvSpPr>
        <p:spPr/>
        <p:txBody>
          <a:bodyPr/>
          <a:lstStyle/>
          <a:p>
            <a:pPr lvl="0"/>
            <a:r>
              <a:rPr lang="en-GB" dirty="0">
                <a:sym typeface="Gill Sans"/>
              </a:rPr>
              <a:t>The </a:t>
            </a:r>
            <a:r>
              <a:rPr lang="en-GB" dirty="0" err="1">
                <a:sym typeface="Gill Sans"/>
              </a:rPr>
              <a:t>findall</a:t>
            </a:r>
            <a:r>
              <a:rPr lang="en-GB" dirty="0">
                <a:sym typeface="Gill Sans"/>
              </a:rPr>
              <a:t>() function is used to search a string and returns a list of matches of the pattern in the string. If no match is found, then the returned list is empty. The syntax of match() function can be given as,</a:t>
            </a:r>
            <a:r>
              <a:rPr lang="en-GB" b="1" dirty="0">
                <a:sym typeface="Arial"/>
              </a:rPr>
              <a:t> </a:t>
            </a:r>
            <a:r>
              <a:rPr lang="en-GB" b="1" dirty="0" err="1">
                <a:sym typeface="Gill Sans"/>
              </a:rPr>
              <a:t>matchList</a:t>
            </a:r>
            <a:r>
              <a:rPr lang="en-GB" b="1" dirty="0">
                <a:sym typeface="Gill Sans"/>
              </a:rPr>
              <a:t> = </a:t>
            </a:r>
            <a:r>
              <a:rPr lang="en-GB" b="1" dirty="0" err="1">
                <a:sym typeface="Gill Sans"/>
              </a:rPr>
              <a:t>re.findall</a:t>
            </a:r>
            <a:r>
              <a:rPr lang="en-GB" b="1" dirty="0">
                <a:sym typeface="Gill Sans"/>
              </a:rPr>
              <a:t>(pattern, </a:t>
            </a:r>
            <a:r>
              <a:rPr lang="en-GB" b="1" dirty="0" err="1">
                <a:sym typeface="Gill Sans"/>
              </a:rPr>
              <a:t>input_str</a:t>
            </a:r>
            <a:r>
              <a:rPr lang="en-GB" b="1" dirty="0">
                <a:sym typeface="Gill Sans"/>
              </a:rPr>
              <a:t>, flags=0)</a:t>
            </a:r>
          </a:p>
          <a:p>
            <a:pPr lvl="0"/>
            <a:r>
              <a:rPr lang="en-GB" b="1" dirty="0">
                <a:sym typeface="Gill Sans"/>
              </a:rPr>
              <a:t>Example:</a:t>
            </a:r>
            <a:endParaRPr lang="en-GB" b="1" dirty="0">
              <a:sym typeface="Arial"/>
            </a:endParaRPr>
          </a:p>
        </p:txBody>
      </p:sp>
      <p:pic>
        <p:nvPicPr>
          <p:cNvPr id="9" name="Google Shape;250;p22">
            <a:extLst>
              <a:ext uri="{FF2B5EF4-FFF2-40B4-BE49-F238E27FC236}">
                <a16:creationId xmlns:a16="http://schemas.microsoft.com/office/drawing/2014/main" id="{38A125D7-E3D4-068C-D9DA-4F5B61257FDB}"/>
              </a:ext>
            </a:extLst>
          </p:cNvPr>
          <p:cNvPicPr preferRelativeResize="0"/>
          <p:nvPr/>
        </p:nvPicPr>
        <p:blipFill rotWithShape="1">
          <a:blip r:embed="rId4">
            <a:alphaModFix/>
          </a:blip>
          <a:srcRect/>
          <a:stretch/>
        </p:blipFill>
        <p:spPr>
          <a:xfrm>
            <a:off x="1384996" y="2661502"/>
            <a:ext cx="9422008" cy="2252911"/>
          </a:xfrm>
          <a:prstGeom prst="rect">
            <a:avLst/>
          </a:prstGeom>
          <a:noFill/>
          <a:ln>
            <a:noFill/>
          </a:ln>
        </p:spPr>
      </p:pic>
    </p:spTree>
    <p:custDataLst>
      <p:tags r:id="rId1"/>
    </p:custDataLst>
    <p:extLst>
      <p:ext uri="{BB962C8B-B14F-4D97-AF65-F5344CB8AC3E}">
        <p14:creationId xmlns:p14="http://schemas.microsoft.com/office/powerpoint/2010/main" val="213695222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CCE470-9B74-0F4D-3F7C-DF7C008413C8}"/>
              </a:ext>
            </a:extLst>
          </p:cNvPr>
          <p:cNvSpPr>
            <a:spLocks noGrp="1"/>
          </p:cNvSpPr>
          <p:nvPr>
            <p:ph type="title"/>
          </p:nvPr>
        </p:nvSpPr>
        <p:spPr/>
        <p:txBody>
          <a:bodyPr/>
          <a:lstStyle/>
          <a:p>
            <a:pPr lvl="0"/>
            <a:r>
              <a:rPr lang="en-US" dirty="0">
                <a:sym typeface="Gill Sans"/>
              </a:rPr>
              <a:t>Flag Options </a:t>
            </a:r>
          </a:p>
        </p:txBody>
      </p:sp>
      <p:sp>
        <p:nvSpPr>
          <p:cNvPr id="3" name="Content Placeholder 2">
            <a:extLst>
              <a:ext uri="{FF2B5EF4-FFF2-40B4-BE49-F238E27FC236}">
                <a16:creationId xmlns:a16="http://schemas.microsoft.com/office/drawing/2014/main" id="{B5C4CD90-256E-90CF-540E-C7EAEE96094E}"/>
              </a:ext>
            </a:extLst>
          </p:cNvPr>
          <p:cNvSpPr>
            <a:spLocks noGrp="1"/>
          </p:cNvSpPr>
          <p:nvPr>
            <p:ph idx="1"/>
          </p:nvPr>
        </p:nvSpPr>
        <p:spPr/>
        <p:txBody>
          <a:bodyPr/>
          <a:lstStyle/>
          <a:p>
            <a:pPr lvl="0"/>
            <a:r>
              <a:rPr lang="en-GB" dirty="0">
                <a:sym typeface="Gill Sans"/>
              </a:rPr>
              <a:t>The search(), </a:t>
            </a:r>
            <a:r>
              <a:rPr lang="en-GB" dirty="0" err="1">
                <a:sym typeface="Gill Sans"/>
              </a:rPr>
              <a:t>findall</a:t>
            </a:r>
            <a:r>
              <a:rPr lang="en-GB" dirty="0">
                <a:sym typeface="Gill Sans"/>
              </a:rPr>
              <a:t>() and match() functions of the module take options to modify the </a:t>
            </a:r>
            <a:r>
              <a:rPr lang="en-GB" dirty="0" err="1">
                <a:sym typeface="Gill Sans"/>
              </a:rPr>
              <a:t>behavior</a:t>
            </a:r>
            <a:r>
              <a:rPr lang="en-GB" dirty="0">
                <a:sym typeface="Gill Sans"/>
              </a:rPr>
              <a:t> of the pattern match. Some of these flags are: </a:t>
            </a:r>
            <a:endParaRPr lang="en-GB" dirty="0">
              <a:sym typeface="Arial"/>
            </a:endParaRPr>
          </a:p>
          <a:p>
            <a:pPr lvl="1"/>
            <a:r>
              <a:rPr lang="en-GB" b="1" dirty="0" err="1">
                <a:sym typeface="Gill Sans"/>
              </a:rPr>
              <a:t>re.I</a:t>
            </a:r>
            <a:r>
              <a:rPr lang="en-GB" b="1" dirty="0">
                <a:sym typeface="Gill Sans"/>
              </a:rPr>
              <a:t> or </a:t>
            </a:r>
            <a:r>
              <a:rPr lang="en-GB" b="1" dirty="0" err="1">
                <a:sym typeface="Gill Sans"/>
              </a:rPr>
              <a:t>re.IGNORECASE</a:t>
            </a:r>
            <a:r>
              <a:rPr lang="en-GB" b="1" dirty="0">
                <a:sym typeface="Gill Sans"/>
              </a:rPr>
              <a:t> — </a:t>
            </a:r>
            <a:r>
              <a:rPr lang="en-GB" dirty="0">
                <a:sym typeface="Gill Sans"/>
              </a:rPr>
              <a:t>Ignores case of characters, so "Match", "MATCH", "</a:t>
            </a:r>
            <a:r>
              <a:rPr lang="en-GB" dirty="0" err="1">
                <a:sym typeface="Gill Sans"/>
              </a:rPr>
              <a:t>mAtCh</a:t>
            </a:r>
            <a:r>
              <a:rPr lang="en-GB" dirty="0">
                <a:sym typeface="Gill Sans"/>
              </a:rPr>
              <a:t>", etc are all same </a:t>
            </a:r>
            <a:endParaRPr lang="en-GB" dirty="0">
              <a:sym typeface="Arial"/>
            </a:endParaRPr>
          </a:p>
          <a:p>
            <a:pPr lvl="1"/>
            <a:r>
              <a:rPr lang="en-GB" b="1" dirty="0" err="1">
                <a:sym typeface="Gill Sans"/>
              </a:rPr>
              <a:t>re.S</a:t>
            </a:r>
            <a:r>
              <a:rPr lang="en-GB" b="1" dirty="0">
                <a:sym typeface="Gill Sans"/>
              </a:rPr>
              <a:t> or </a:t>
            </a:r>
            <a:r>
              <a:rPr lang="en-GB" b="1" dirty="0" err="1">
                <a:sym typeface="Gill Sans"/>
              </a:rPr>
              <a:t>re.DOTALL</a:t>
            </a:r>
            <a:r>
              <a:rPr lang="en-GB" b="1" dirty="0">
                <a:sym typeface="Gill Sans"/>
              </a:rPr>
              <a:t> — </a:t>
            </a:r>
            <a:r>
              <a:rPr lang="en-GB" dirty="0">
                <a:sym typeface="Gill Sans"/>
              </a:rPr>
              <a:t>Enables dot (.) to match newline. By default, dot matches any character other than the newline character. </a:t>
            </a:r>
            <a:endParaRPr lang="en-GB" dirty="0">
              <a:sym typeface="Arial"/>
            </a:endParaRPr>
          </a:p>
          <a:p>
            <a:pPr lvl="1"/>
            <a:r>
              <a:rPr lang="en-GB" b="1" dirty="0" err="1">
                <a:sym typeface="Gill Sans"/>
              </a:rPr>
              <a:t>re.M</a:t>
            </a:r>
            <a:r>
              <a:rPr lang="en-GB" b="1" dirty="0">
                <a:sym typeface="Gill Sans"/>
              </a:rPr>
              <a:t> or </a:t>
            </a:r>
            <a:r>
              <a:rPr lang="en-GB" b="1" dirty="0" err="1">
                <a:sym typeface="Gill Sans"/>
              </a:rPr>
              <a:t>re.MULTILINE</a:t>
            </a:r>
            <a:r>
              <a:rPr lang="en-GB" b="1" dirty="0">
                <a:sym typeface="Gill Sans"/>
              </a:rPr>
              <a:t> — </a:t>
            </a:r>
            <a:r>
              <a:rPr lang="en-GB" dirty="0">
                <a:sym typeface="Gill Sans"/>
              </a:rPr>
              <a:t>Makes the ^ and $ to match the start and end of each line. That is, it matches even after and before line breaks in the string. By default, ^ and $ matches the start and end of the whole string. </a:t>
            </a:r>
            <a:endParaRPr lang="en-GB" dirty="0">
              <a:sym typeface="Arial"/>
            </a:endParaRPr>
          </a:p>
          <a:p>
            <a:pPr lvl="1"/>
            <a:r>
              <a:rPr lang="en-GB" b="1" dirty="0" err="1">
                <a:sym typeface="Gill Sans"/>
              </a:rPr>
              <a:t>re.L</a:t>
            </a:r>
            <a:r>
              <a:rPr lang="en-GB" b="1" dirty="0">
                <a:sym typeface="Gill Sans"/>
              </a:rPr>
              <a:t> or </a:t>
            </a:r>
            <a:r>
              <a:rPr lang="en-GB" b="1" dirty="0" err="1">
                <a:sym typeface="Gill Sans"/>
              </a:rPr>
              <a:t>re.LOCALE</a:t>
            </a:r>
            <a:r>
              <a:rPr lang="en-GB" b="1" dirty="0">
                <a:sym typeface="Gill Sans"/>
              </a:rPr>
              <a:t>- </a:t>
            </a:r>
            <a:r>
              <a:rPr lang="en-GB" dirty="0">
                <a:sym typeface="Gill Sans"/>
              </a:rPr>
              <a:t>Makes the flag \w to match all characters that are considered letters in the given current locale settings. </a:t>
            </a:r>
            <a:endParaRPr lang="en-GB" dirty="0">
              <a:sym typeface="Arial"/>
            </a:endParaRPr>
          </a:p>
          <a:p>
            <a:pPr lvl="1"/>
            <a:r>
              <a:rPr lang="en-GB" b="1" dirty="0" err="1">
                <a:sym typeface="Gill Sans"/>
              </a:rPr>
              <a:t>re.U</a:t>
            </a:r>
            <a:r>
              <a:rPr lang="en-GB" b="1" dirty="0">
                <a:sym typeface="Gill Sans"/>
              </a:rPr>
              <a:t> or </a:t>
            </a:r>
            <a:r>
              <a:rPr lang="en-GB" b="1" dirty="0" err="1">
                <a:sym typeface="Gill Sans"/>
              </a:rPr>
              <a:t>re.UNICODE</a:t>
            </a:r>
            <a:r>
              <a:rPr lang="en-GB" b="1" dirty="0">
                <a:sym typeface="Gill Sans"/>
              </a:rPr>
              <a:t>- </a:t>
            </a:r>
            <a:r>
              <a:rPr lang="en-GB" dirty="0">
                <a:sym typeface="Gill Sans"/>
              </a:rPr>
              <a:t>Treats all letters from all scripts as word characters.</a:t>
            </a:r>
          </a:p>
        </p:txBody>
      </p:sp>
    </p:spTree>
    <p:custDataLst>
      <p:tags r:id="rId1"/>
    </p:custDataLst>
    <p:extLst>
      <p:ext uri="{BB962C8B-B14F-4D97-AF65-F5344CB8AC3E}">
        <p14:creationId xmlns:p14="http://schemas.microsoft.com/office/powerpoint/2010/main" val="391830932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CCE470-9B74-0F4D-3F7C-DF7C008413C8}"/>
              </a:ext>
            </a:extLst>
          </p:cNvPr>
          <p:cNvSpPr>
            <a:spLocks noGrp="1"/>
          </p:cNvSpPr>
          <p:nvPr>
            <p:ph type="title"/>
          </p:nvPr>
        </p:nvSpPr>
        <p:spPr/>
        <p:txBody>
          <a:bodyPr/>
          <a:lstStyle/>
          <a:p>
            <a:pPr lvl="0"/>
            <a:r>
              <a:rPr lang="en-US" dirty="0">
                <a:sym typeface="Gill Sans"/>
              </a:rPr>
              <a:t>Metacharacters in Regular Expression </a:t>
            </a:r>
          </a:p>
        </p:txBody>
      </p:sp>
      <p:pic>
        <p:nvPicPr>
          <p:cNvPr id="6" name="Google Shape;265;p24">
            <a:extLst>
              <a:ext uri="{FF2B5EF4-FFF2-40B4-BE49-F238E27FC236}">
                <a16:creationId xmlns:a16="http://schemas.microsoft.com/office/drawing/2014/main" id="{6B2AE1B8-88F6-C277-017C-FA29EB46AD10}"/>
              </a:ext>
            </a:extLst>
          </p:cNvPr>
          <p:cNvPicPr preferRelativeResize="0"/>
          <p:nvPr/>
        </p:nvPicPr>
        <p:blipFill rotWithShape="1">
          <a:blip r:embed="rId4">
            <a:alphaModFix/>
          </a:blip>
          <a:srcRect/>
          <a:stretch/>
        </p:blipFill>
        <p:spPr>
          <a:xfrm>
            <a:off x="1328057" y="1113311"/>
            <a:ext cx="8877300" cy="4764975"/>
          </a:xfrm>
          <a:prstGeom prst="rect">
            <a:avLst/>
          </a:prstGeom>
          <a:noFill/>
          <a:ln>
            <a:noFill/>
          </a:ln>
        </p:spPr>
      </p:pic>
    </p:spTree>
    <p:custDataLst>
      <p:tags r:id="rId1"/>
    </p:custDataLst>
    <p:extLst>
      <p:ext uri="{BB962C8B-B14F-4D97-AF65-F5344CB8AC3E}">
        <p14:creationId xmlns:p14="http://schemas.microsoft.com/office/powerpoint/2010/main" val="243162362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PRING_FIRST_PUBLISH" val="1"/>
  <p:tag name="ISPRING-SUITE_ISPRING_PLAYERS_CUSTOMIZATION_2" val="{&quot;universal&quot;:{&quot;skinSettings&quot;:{&quot;borderRadius&quot;:20,&quot;colors&quot;:{&quot;asideBackground&quot;:{&quot;color&quot;:&quot;#353535&quot;,&quot;opacity&quot;:1,&quot;type&quot;:&quot;SOLID&quot;},&quot;asideElementBackgroundActive&quot;:{&quot;color&quot;:&quot;#9F834B&quot;,&quot;opacity&quot;:1,&quot;type&quot;:&quot;SOLID&quot;},&quot;asideElementBackgroundHover&quot;:{&quot;color&quot;:&quot;#F4C567&quot;,&quot;opacity&quot;:1,&quot;type&quot;:&quot;SOLID&quot;},&quot;asideElementText&quot;:{&quot;color&quot;:&quot;#D8D8D8&quot;,&quot;opacity&quot;:1,&quot;type&quot;:&quot;SOLID&quot;},&quot;asideElementTextActive&quot;:{&quot;color&quot;:&quot;#F4F4F4&quot;,&quot;opacity&quot;:1,&quot;type&quot;:&quot;SOLID&quot;},&quot;asideElementTextHover&quot;:{&quot;color&quot;:&quot;#D8D8D8&quot;,&quot;opacity&quot;:1,&quot;type&quot;:&quot;SOLID&quot;},&quot;asideLogoBackground&quot;:{&quot;color&quot;:&quot;#353535&quot;,&quot;opacity&quot;:1,&quot;type&quot;:&quot;SOLID&quot;},&quot;pageBackground&quot;:{&quot;color&quot;:&quot;#DCDEE0&quot;,&quot;opacity&quot;:1,&quot;type&quot;:&quot;SOLID&quot;},&quot;playerBackground&quot;:{&quot;color&quot;:&quot;#FFFFFF&quot;,&quot;opacity&quot;:1,&quot;type&quot;:&quot;SOLID&quot;},&quot;playerText&quot;:{&quot;color&quot;:&quot;#000000&quot;,&quot;opacity&quot;:1,&quot;type&quot;:&quot;SOLID&quot;},&quot;primaryButtonBackground&quot;:{&quot;color&quot;:&quot;#F4C567&quot;,&quot;opacity&quot;:1,&quot;type&quot;:&quot;SOLID&quot;},&quot;primaryButtonBackgroundHover&quot;:{&quot;color&quot;:&quot;#000000&quot;,&quot;opacity&quot;:1,&quot;type&quot;:&quot;SOLID&quot;},&quot;primaryButtonBorder&quot;:{&quot;color&quot;:&quot;#FFFFFF&quot;,&quot;opacity&quot;:1,&quot;type&quot;:&quot;SOLID&quot;},&quot;primaryButtonBorderHover&quot;:{&quot;color&quot;:&quot;#FFFFFF&quot;,&quot;opacity&quot;:1,&quot;type&quot;:&quot;SOLID&quot;},&quot;primaryButtonText&quot;:{&quot;color&quot;:&quot;#000000&quot;,&quot;opacity&quot;:1,&quot;type&quot;:&quot;SOLID&quot;},&quot;primaryButtonTextHover&quot;:{&quot;color&quot;:&quot;#F4C567&quot;,&quot;opacity&quot;:1,&quot;type&quot;:&quot;SOLID&quot;},&quot;secondaryButtonBackground&quot;:{&quot;color&quot;:&quot;#F4C567&quot;,&quot;opacity&quot;:1,&quot;type&quot;:&quot;SOLID&quot;},&quot;secondaryButtonBackgroundHover&quot;:{&quot;color&quot;:&quot;#000000&quot;,&quot;opacity&quot;:1,&quot;type&quot;:&quot;SOLID&quot;},&quot;secondaryButtonBorder&quot;:{&quot;color&quot;:&quot;#FFFFFF&quot;,&quot;opacity&quot;:1,&quot;type&quot;:&quot;SOLID&quot;},&quot;secondaryButtonBorderHover&quot;:{&quot;color&quot;:&quot;#000000&quot;,&quot;opacity&quot;:1,&quot;type&quot;:&quot;SOLID&quot;},&quot;secondaryButtonText&quot;:{&quot;color&quot;:&quot;#000000&quot;,&quot;opacity&quot;:1,&quot;type&quot;:&quot;SOLID&quot;},&quot;secondaryButtonTextHover&quot;:{&quot;color&quot;:&quot;#F4C567&quot;,&quot;opacity&quot;:1,&quot;type&quot;:&quot;SOLID&quot;}},&quot;controlPanel&quot;:{&quot;navigationMode&quot;:&quot;bySlides&quot;,&quot;progressBar&quot;:{&quot;enabled&quot;:true,&quot;mode&quot;:&quot;presentationTimeline&quot;,&quot;showLabels&quot;:true,&quot;visible&quot;:true},&quot;showCCButton&quot;:true,&quot;showNextButton&quot;:true,&quot;showOutline&quot;:false,&quot;showPlayPause&quot;:true,&quot;showPlaybackRateButton&quot;:true,&quot;showPrevButton&quot;:true,&quot;showRewind&quot;:true,&quot;showSlideNumbers&quot;:true,&quot;showSlideOnlyButton&quot;:true,&quot;showVolumeControl&quot;:true,&quot;visible&quot;:true},&quot;fontFamily&quot;:&quot;Arial&quot;,&quot;miniskinCustomizationEnabled&quot;:true,&quot;outlinePanel&quot;:{&quot;highlightViewedEntries&quot;:false,&quot;multilevel&quot;:true,&quot;numberEntries&quot;:true,&quot;search&quot;:true,&quot;thumbnails&quot;:true},&quot;sidePanel&quot;:{&quot;showAtLeft&quot;:false,&quot;showLogo&quot;:false,&quot;showNotes&quot;:false,&quot;showOutline&quot;:false,&quot;showPresenterInfo&quot;:false,&quot;showPresenterVideo&quot;:false,&quot;visible&quot;:false},&quot;titlePanel&quot;:{&quot;buttons&quot;:[&quot;attachments&quot;,&quot;markerTools&quot;,&quot;presenterInfo&quot;,&quot;outline&quot;],&quot;buttonsAtLeft&quot;:false,&quot;courseTitleVisible&quot;:true,&quot;showLogo&quot;:false,&quot;visible&quot;:true},&quot;version&quot;:&quot;1.0&quot;},&quot;skinMessages&quot;:{&quot;PB_ACCESSIBLE_ARIA_LABEL_BACK_TO_BEGIN&quot;:&quot;Go to the beginning of the slide&quot;,&quot;PB_ACCESSIBLE_ARIA_LABEL_BOTTOM_PANEL&quot;:&quot;Bottom Bar&quot;,&quot;PB_ACCESSIBLE_ARIA_LABEL_NAVIGATION_BUTTONS&quot;:&quot;Navigation buttons&quot;,&quot;PB_ACCESSIBLE_ARIA_LABEL_SETTINGS&quot;:&quot;Accessibility Settings&quot;,&quot;PB_ACCESSIBLE_ARIA_LABEL_SLIDE&quot;:&quot;Slide&quot;,&quot;PB_ACCESSIBLE_ARIA_LABEL_TOP_PANEL&quot;:&quot;Top Bar&quot;,&quot;PB_ACCESSIBLE_AUDIO_NARRATION_LABEL&quot;:&quot;Audio narration&quot;,&quot;PB_ACCESSIBLE_NAVIGATION_NEXT_BUTTON&quot;:&quot;Next&quot;,&quot;PB_ACCESSIBLE_NAVIGATION_PREV_BUTTON&quot;:&quot;Previous&quot;,&quot;PB_ACCESSIBLE_SKIN_ENABLE_ACCESSIBILITY_MODE&quot;:&quot;Turn on accessibility mode&quot;,&quot;PB_ACCESSIBLE_SKIN_ENABLE_NORMAL_MODE&quot;:&quot;Turn off accessibility mode&quot;,&quot;PB_ACCESSIBLE_SKIN_PRESENTER_PHOTO&quot;:&quot;Presenter photo&quot;,&quot;PB_ACCESSIBLE_SLIDE_N_OF_COUNT&quot;:&quot;Slide %SLIDE_NUMBER% of %TOTAL_SLIDES%&quot;,&quot;PB_ACCESSIBLE_VIDEO_NARRATION_LABEL&quot;:&quot;Video narration&quot;,&quot;PB_ACCESSIBLE_WATERMARK_SKIN_CREATED_WITH&quot;:&quot;Created with iSpring evaluation version&quot;,&quot;PB_ATTACHMENT_DOCUMENT_SUBTITLE&quot;:&quot;Document&quot;,&quot;PB_ATTACHMENT_FILE_SUBTITLE&quot;:&quot;File&quot;,&quot;PB_ATTACHMENT_IMAGE_SUBTITLE&quot;:&quot;Picture&quot;,&quot;PB_ATTACHMENT_LINK_SUBTITLE&quot;:&quot;Link&quot;,&quot;PB_ATTACHMENT_VIDEO_SUBTITLE&quot;:&quot;Video&quot;,&quot;PB_BACK_TO_APP_BUTTON_LABEL&quot;:&quot;Go back&quot;,&quot;PB_CC_MENU_OFF&quot;:&quot;Off&quot;,&quot;PB_CC_MENU_ON&quot;:&quot;On&quot;,&quot;PB_CC_MENU_TITLE&quot;:&quot;Notes&quot;,&quot;PB_CONTROL_PANEL_EXIT_FULL_SCREEN&quot;:&quot;Exit full screen&quot;,&quot;PB_CONTROL_PANEL_FULL_SCREEN&quot;:&quot;Full screen&quot;,&quot;PB_CONTROL_PANEL_NEXT&quot;:&quot;Next&quot;,&quot;PB_CONTROL_PANEL_OUTLINE&quot;:&quot;Outline&quot;,&quot;PB_CONTROL_PANEL_PREV&quot;:&quot;&quot;,&quot;PB_CONTROL_PANEL_REPLAY&quot;:&quot;Replay&quot;,&quot;PB_CONTROL_PANEL_SLIDE_COUNTER&quot;:&quot;%SLIDE_NUMBER% of %TOTAL_SLIDES%&quot;,&quot;PB_CONTROL_PANEL_VOLUME_CONTROL&quot;:&quot;Volume&quot;,&quot;PB_CURRENT_SLIDE_IS_NOT_COMPLETED&quot;:&quot;Complete the slide to go to the next one.&quot;,&quot;PB_DOMAIN_RESTRICTION&quot;:&quot;Sorry, the content author has prohibited sharing the presentation on this domain.&quot;,&quot;PB_DRAWING_TOOLS_END_DRAWING&quot;:&quot;Finish drawing&quot;,&quot;PB_DRAWING_TOOLS_ERASER&quot;:&quot;Eraser&quot;,&quot;PB_DRAWING_TOOLS_ERASE_ALL&quot;:&quot;Erase all&quot;,&quot;PB_DRAWING_TOOLS_HIGHLIGHTER&quot;:&quot;Highlighter&quot;,&quot;PB_DRAWING_TOOLS_PEN&quot;:&quot;Pen&quot;,&quot;PB_ENTER_PASSWORD&quot;:&quot;Enter the password to view this presentation.&quot;,&quot;PB_INCORRECT_PASSWORD&quot;:&quot;Incorrect password.&quot;,&quot;PB_INTERACTION_SLIDE_WINDOW_TEXT&quot;:&quot;To advance to the next slide, complete this interaction.&quot;,&quot;PB_MESSAGE_BOX_NO&quot;:&quot;No&quot;,&quot;PB_MESSAGE_BOX_OK&quot;:&quot;OK&quot;,&quot;PB_MESSAGE_BOX_YES&quot;:&quot;Yes&quot;,&quot;PB_NAVIGATION_IS_RESTRICTED&quot;:&quot;You can only view slides in order.&quot;,&quot;PB_NAVIGATION_IS_SEQUENTIAL&quot;:&quot;You can only view slides in order.&quot;,&quot;PB_PLAYBACK_RATE_MENU_CAPTION&quot;:&quot;Speed&quot;,&quot;PB_PRECEDING_QUIZ_FAILED_WINDOW_TEXT&quot;:&quot;You haven't passed the quiz on slide %SLIDE_INDEX% and can't advance to the next slide.&quot;,&quot;PB_PRECEDING_QUIZ_NOT_COMPLETED_WINDOW_TEXT&quot;:&quot;To advance to this slide, complete the quiz on slide %SLIDE_INDEX%.&quot;,&quot;PB_PRECEDING_QUIZ_NOT_PASSED_WINDOW_TEXT&quot;:&quot;To advance to this slide, you need to pass the quiz on slide %SLIDE_INDEX%.&quot;,&quot;PB_PRECEDING_SCENARIO_FAILED_WINDOW_TEXT&quot;:&quot;You haven't passed the role-play on slide %SLIDE_INDEX% and can't advance to the next slide.&quot;,&quot;PB_PRECEDING_SCENARIO_NOT_COMPLETED_WINDOW_TEXT&quot;:&quot;To advance to this slide, complete the role-play on slide %SLIDE_INDEX%.&quot;,&quot;PB_PRECEDING_SCENARIO_NOT_PASSED_WINDOW_TEXT&quot;:&quot;To advance to this slide, you need to pass the role-play on slide %SLIDE_INDEX%.&quot;,&quot;PB_PRESENTER_COLLAPSE_BIO&quot;:&quot;Show less&quot;,&quot;PB_PRESENTER_EMAIL&quot;:&quot;Email&quot;,&quot;PB_PRESENTER_EXPAND_BIO&quot;:&quot;Show more&quot;,&quot;PB_PRESENTER_NO_INFO&quot;:&quot;No presenter info.&quot;,&quot;PB_PRESENTER_WEBSITE&quot;:&quot;Website&quot;,&quot;PB_QUIZ_SLIDE_WINDOW_TEXT&quot;:&quot;To advance to the next slide, complete this quiz.&quot;,&quot;PB_RATE_MENU_CAPTION&quot;:&quot;Speed&quot;,&quot;PB_RATE_MENU_DEFAULT_RATE&quot;:&quot;Normal&quot;,&quot;PB_RESUME_PRESENTATION_WINDOW_TEXT&quot;:&quot;Do you want to resume where you left off?&quot;,&quot;PB_SCENARIO_SLIDE_WINDOW_TEXT&quot;:&quot;To advance to the next slide, complete this role-play.&quot;,&quot;PB_SEARCH_CANCEL&quot;:&quot;Cancel&quot;,&quot;PB_SEARCH_NO_RESULTS_LABEL&quot;:&quot;No matches found.&quot;,&quot;PB_SEARCH_PANEL_DEFAULT_TEXT&quot;:&quot;Search…&quot;,&quot;PB_SEARCH_RESULTS_LABEL&quot;:&quot;Search results&quot;,&quot;PB_SEARCH_RESULT_IN_NOTES&quot;:&quot;in notes&quot;,&quot;PB_SEARCH_RESULT_IN_TEXT_LABEL&quot;:&quot;in slide&quot;,&quot;PB_SUBTITLES_MENU_CAPTION&quot;:&quot;Subtitles&quot;,&quot;PB_SUBTITLES_OFF&quot;:&quot;Off&quot;,&quot;PB_TAB_NOTES_LABEL&quot;:&quot;Notes&quot;,&quot;PB_TAB_OUTLINE_LABEL&quot;:&quot;Slides&quot;,&quot;PB_TIME_RESTRICTION&quot;:&quot;Sorry, the content author has prohibited viewing the presentation at this time.&quot;,&quot;PB_TITLE_PANEL_ATTACHMENTS&quot;:&quot;Resources&quot;,&quot;PB_TITLE_PANEL_MARKER_TOOLS&quot;:&quot;Drawing&quot;,&quot;PB_TITLE_PANEL_NOTES&quot;:&quot;Notes&quot;,&quot;PB_TITLE_PANEL_OUTLINE&quot;:&quot;Outline&quot;,&quot;PB_TITLE_PANEL_PRESENTER_INFO&quot;:&quot;Presenter Info&quot;,&quot;PB_TREE_CONTROL_LOADING&quot;:&quot;Loading…&quot;,&quot;PB_VIDEO_WINDOW_NO_VIDEO_LABEL&quot;:&quot;No video&quot;},&quot;playbackAndNavigationSettings&quot;:{&quot;autoStart&quot;:true,&quot;saveAnimationStates&quot;:true,&quot;loopPresentation&quot;:false,&quot;autoPlayAnimations&quot;:false,&quot;autoPlayAnimationsTime&quot;:1,&quot;navigationType&quot;:&quot;FREE&quot;,&quot;resumeMode&quot;:&quot;PROMPT&quot;,&quot;enableKeyboardNavigation&quot;:true},&quot;keyboardSettings&quot;:&quot;&quot;,&quot;skinVersion&quot;:2,&quot;skinCompatibleVersion&quot;:0,&quot;publishSettings&quot;:{&quot;backgroundColor&quot;:&quot;#DCDEE0&quot;,&quot;playerDimensions&quot;:{&quot;height&quot;:144,&quot;width&quot;:16},&quot;playerModule&quot;:&quot;UniversalHtml&quot;,&quot;presentationContent&quot;:{&quot;metadata&quot;:{&quot;references&quot;:true,&quot;texts&quot;:[&quot;DT_COURSE_TITLE&quot;,&quot;DT_REFERENCE_URL&quot;,&quot;DT_REFERENCE_TITLE&quot;,&quot;DT_PRESENTER_BIO&quot;,&quot;DT_PRESENTER_EMAIL&quot;,&quot;DT_PRESENTER_WEBSITE&quot;,&quot;DT_PRESENTER_PHONE&quot;,&quot;DT_PRESENTER_TITLE&quot;,&quot;DT_PRESENTER_NAME&quot;,&quot;DT_SLIDE_NOTES_HTML&quot;,&quot;DT_SLIDE_NOTES_TEXT&quot;,&quot;DT_SLIDE_TITLE&quot;,&quot;DT_SLIDE_NOTES_TEXT&quot;,&quot;DT_SLIDE_TEXT&quot;,&quot;DT_HYPERLINK_TOOLTIP&quot;]},&quot;resources&quot;:{&quot;attachments&quot;:true,&quot;fonts&quot;:[{&quot;charsets&quot;:{&quot;dynamicFormatted&quot;:[&quot;DCT_SLIDE_NOTES_TEXT&quot;,&quot;DCT_INTERACTIVITY_TEXT&quot;,&quot;DCT_INTERACTIVITY_SEMIBOLD_TEXT&quot;],&quot;dynamicPlain&quot;:[&quot;DCT_COURSE_TITLE&quot;,&quot;DCT_REFERENCE_URL&quot;,&quot;DCT_REFERENCE_TITLE&quot;,&quot;DCT_PRESENTER_BIO&quot;,&quot;DCT_PRESENTER_EMAIL&quot;,&quot;DCT_PRESENTER_WEBSITE&quot;,&quot;DCT_PRESENTER_PHONE&quot;,&quot;DCT_PRESENTER_TITLE&quot;,&quot;DCT_PRESENTER_NAME&quot;,&quot;DCT_SLIDE_TITLE&quot;,&quot;DCT_SLIDE_NOTES_TEXT&quot;,&quot;DCT_SLIDE_TEXT&quot;,&quot;DCT_HYPERLINK_TOOLTIP&quot;],&quot;static&quot;:[&quot;Resources&quot;,&quot;Link&quot;,&quot;Picture&quot;,&quot;Video&quot;,&quot;Document&quot;,&quot;File&quot;,&quot;Drawing&quot;,&quot;Pen&quot;,&quot;Highlighter&quot;,&quot;Eraser&quot;,&quot;Erase all&quot;,&quot;Finish drawing&quot;,&quot;Email&quot;,&quot;Website&quot;,&quot;Show more&quot;,&quot;Show less&quot;,&quot;Presenter Info&quot;,&quot;Slides&quot;,&quot;Outline&quot;,&quot;Search…&quot;,&quot;in slide&quot;,&quot;Search results&quot;,&quot;No matches found.&quot;,&quot;in notes&quot;,&quot;Cancel&quot;,&quot;Next&quot;,&quot;Full screen&quot;,&quot;Exit full screen&quot;,&quot;0123456789.,x&quot;,&quot;Speed&quot;,&quot;Normal&quot;,&quot;Volume&quot;,&quot;Replay&quot;,&quot;%SLIDE_NUMBER% of %TOTAL_SLIDES%&quot;,&quot;Yes&quot;,&quot;No&quot;,&quot;OK&quot;,&quot;Do you want to resume where you left off?&quot;,&quot;Complete the slide to go to the next one.&quot;,&quot;You can only view slides in order.&quot;,&quot;To advance to the next slide, complete this quiz.&quot;,&quot;To advance to this slide, you need to pass the quiz on slide %SLIDE_INDEX%.&quot;,&quot;To advance to this slide, complete the quiz on slide %SLIDE_INDEX%.&quot;,&quot;You haven't passed the quiz on slide %SLIDE_INDEX% and can't advance to the next slide.&quot;,&quot;To advance to the next slide, complete this interaction.&quot;,&quot;To advance to the next slide, complete this role-play.&quot;,&quot;To advance to this slide, you need to pass the role-play on slide %SLIDE_INDEX%.&quot;,&quot;To advance to this slide, complete the role-play on slide %SLIDE_INDEX%.&quot;,&quot;You haven't passed the role-play on slide %SLIDE_INDEX% and can't advance to the next slide.&quot;,&quot;Enter the password to view this presentation.&quot;,&quot;Incorrect password.&quot;,&quot;Sorry, the content author has prohibited sharing the presentation on this domain.&quot;,&quot;Sorry, the content author has prohibited viewing the presentation at this time.&quot;,&quot;Go back&quot;]},&quot;embedName&quot;:&quot;PFn&quot;,&quot;fontFamily&quot;:&quot;Arial&quot;,&quot;isBold&quot;:false,&quot;isItalic&quot;:false,&quot;isSemibold&quot;:false,&quot;substituteFontFamily&quot;:&quot;Arial&quot;},{&quot;charsets&quot;:{&quot;dynamicFormatted&quot;:[&quot;DCT_SLIDE_NOTES_TEXT&quot;,&quot;DCT_INTERACTIVITY_TEXT&quot;,&quot;DCT_INTERACTIVITY_SEMIBOLD_TEXT&quot;],&quot;dynamicPlain&quot;:[&quot;DCT_COURSE_TITLE&quot;,&quot;DCT_REFERENCE_URL&quot;,&quot;DCT_REFERENCE_TITLE&quot;,&quot;DCT_PRESENTER_BIO&quot;,&quot;DCT_PRESENTER_EMAIL&quot;,&quot;DCT_PRESENTER_WEBSITE&quot;,&quot;DCT_PRESENTER_PHONE&quot;,&quot;DCT_PRESENTER_TITLE&quot;,&quot;DCT_PRESENTER_NAME&quot;,&quot;DCT_SLIDE_TITLE&quot;,&quot;DCT_SLIDE_NOTES_TEXT&quot;,&quot;DCT_SLIDE_TEXT&quot;,&quot;DCT_HYPERLINK_TOOLTIP&quot;],&quot;static&quot;:[&quot;Resources&quot;,&quot;Link&quot;,&quot;Picture&quot;,&quot;Video&quot;,&quot;Document&quot;,&quot;File&quot;,&quot;Drawing&quot;,&quot;Pen&quot;,&quot;Highlighter&quot;,&quot;Eraser&quot;,&quot;Erase all&quot;,&quot;Finish drawing&quot;,&quot;Email&quot;,&quot;Website&quot;,&quot;Show more&quot;,&quot;Show less&quot;,&quot;Presenter Info&quot;,&quot;Slides&quot;,&quot;Outline&quot;,&quot;Search…&quot;,&quot;in slide&quot;,&quot;Search results&quot;,&quot;No matches found.&quot;,&quot;in notes&quot;,&quot;Cancel&quot;,&quot;Next&quot;,&quot;Full screen&quot;,&quot;Exit full screen&quot;,&quot;0123456789.,x&quot;,&quot;Speed&quot;,&quot;Normal&quot;,&quot;Volume&quot;,&quot;Replay&quot;,&quot;%SLIDE_NUMBER% of %TOTAL_SLIDES%&quot;,&quot;Yes&quot;,&quot;No&quot;,&quot;OK&quot;,&quot;Do you want to resume where you left off?&quot;,&quot;Complete the slide to go to the next one.&quot;,&quot;You can only view slides in order.&quot;,&quot;To advance to the next slide, complete this quiz.&quot;,&quot;To advance to this slide, you need to pass the quiz on slide %SLIDE_INDEX%.&quot;,&quot;To advance to this slide, complete the quiz on slide %SLIDE_INDEX%.&quot;,&quot;You haven't passed the quiz on slide %SLIDE_INDEX% and can't advance to the next slide.&quot;,&quot;To advance to the next slide, complete this interaction.&quot;,&quot;To advance to the next slide, complete this role-play.&quot;,&quot;To advance to this slide, you need to pass the role-play on slide %SLIDE_INDEX%.&quot;,&quot;To advance to this slide, complete the role-play on slide %SLIDE_INDEX%.&quot;,&quot;You haven't passed the role-play on slide %SLIDE_INDEX% and can't advance to the next slide.&quot;,&quot;Enter the password to view this presentation.&quot;,&quot;Incorrect password.&quot;,&quot;Sorry, the content author has prohibited sharing the presentation on this domain.&quot;,&quot;Sorry, the content author has prohibited viewing the presentation at this time.&quot;,&quot;Go back&quot;]},&quot;embedName&quot;:&quot;PFnb&quot;,&quot;fontFamily&quot;:&quot;Arial&quot;,&quot;isBold&quot;:true,&quot;isItalic&quot;:false,&quot;isSemibold&quot;:false,&quot;substituteFontFamily&quot;:&quot;Arial&quot;},{&quot;charsets&quot;:{&quot;dynamicFormatted&quot;:[&quot;DCT_SLIDE_NOTES_TEXT&quot;,&quot;DCT_INTERACTIVITY_TEXT&quot;,&quot;DCT_INTERACTIVITY_SEMIBOLD_TEXT&quot;],&quot;dynamicPlain&quot;:[&quot;DCT_COURSE_TITLE&quot;,&quot;DCT_REFERENCE_URL&quot;,&quot;DCT_REFERENCE_TITLE&quot;,&quot;DCT_PRESENTER_BIO&quot;,&quot;DCT_PRESENTER_EMAIL&quot;,&quot;DCT_PRESENTER_WEBSITE&quot;,&quot;DCT_PRESENTER_PHONE&quot;,&quot;DCT_PRESENTER_TITLE&quot;,&quot;DCT_PRESENTER_NAME&quot;,&quot;DCT_SLIDE_TITLE&quot;,&quot;DCT_SLIDE_NOTES_TEXT&quot;,&quot;DCT_SLIDE_TEXT&quot;,&quot;DCT_HYPERLINK_TOOLTIP&quot;],&quot;static&quot;:[&quot;Resources&quot;,&quot;Link&quot;,&quot;Picture&quot;,&quot;Video&quot;,&quot;Document&quot;,&quot;File&quot;,&quot;Drawing&quot;,&quot;Pen&quot;,&quot;Highlighter&quot;,&quot;Eraser&quot;,&quot;Erase all&quot;,&quot;Finish drawing&quot;,&quot;Email&quot;,&quot;Website&quot;,&quot;Show more&quot;,&quot;Show less&quot;,&quot;Presenter Info&quot;,&quot;Slides&quot;,&quot;Outline&quot;,&quot;Search…&quot;,&quot;in slide&quot;,&quot;Search results&quot;,&quot;No matches found.&quot;,&quot;in notes&quot;,&quot;Cancel&quot;,&quot;Next&quot;,&quot;Full screen&quot;,&quot;Exit full screen&quot;,&quot;0123456789.,x&quot;,&quot;Speed&quot;,&quot;Normal&quot;,&quot;Volume&quot;,&quot;Replay&quot;,&quot;%SLIDE_NUMBER% of %TOTAL_SLIDES%&quot;,&quot;Yes&quot;,&quot;No&quot;,&quot;OK&quot;,&quot;Do you want to resume where you left off?&quot;,&quot;Complete the slide to go to the next one.&quot;,&quot;You can only view slides in order.&quot;,&quot;To advance to the next slide, complete this quiz.&quot;,&quot;To advance to this slide, you need to pass the quiz on slide %SLIDE_INDEX%.&quot;,&quot;To advance to this slide, complete the quiz on slide %SLIDE_INDEX%.&quot;,&quot;You haven't passed the quiz on slide %SLIDE_INDEX% and can't advance to the next slide.&quot;,&quot;To advance to the next slide, complete this interaction.&quot;,&quot;To advance to the next slide, complete this role-play.&quot;,&quot;To advance to this slide, you need to pass the role-play on slide %SLIDE_INDEX%.&quot;,&quot;To advance to this slide, complete the role-play on slide %SLIDE_INDEX%.&quot;,&quot;You haven't passed the role-play on slide %SLIDE_INDEX% and can't advance to the next slide.&quot;,&quot;Enter the password to view this presentation.&quot;,&quot;Incorrect password.&quot;,&quot;Sorry, the content author has prohibited sharing the presentation on this domain.&quot;,&quot;Sorry, the content author has prohibited viewing the presentation at this time.&quot;,&quot;Go back&quot;]},&quot;embedName&quot;:&quot;PFni&quot;,&quot;fontFamily&quot;:&quot;Arial&quot;,&quot;isBold&quot;:false,&quot;isItalic&quot;:true,&quot;isSemibold&quot;:false,&quot;substituteFontFamily&quot;:&quot;Arial&quot;},{&quot;charsets&quot;:{&quot;dynamicFormatted&quot;:[&quot;DCT_SLIDE_NOTES_TEXT&quot;,&quot;DCT_INTERACTIVITY_TEXT&quot;,&quot;DCT_INTERACTIVITY_SEMIBOLD_TEXT&quot;],&quot;dynamicPlain&quot;:[&quot;DCT_COURSE_TITLE&quot;,&quot;DCT_REFERENCE_URL&quot;,&quot;DCT_REFERENCE_TITLE&quot;,&quot;DCT_PRESENTER_BIO&quot;,&quot;DCT_PRESENTER_EMAIL&quot;,&quot;DCT_PRESENTER_WEBSITE&quot;,&quot;DCT_PRESENTER_PHONE&quot;,&quot;DCT_PRESENTER_TITLE&quot;,&quot;DCT_PRESENTER_NAME&quot;,&quot;DCT_SLIDE_TITLE&quot;,&quot;DCT_SLIDE_NOTES_TEXT&quot;,&quot;DCT_SLIDE_TEXT&quot;,&quot;DCT_HYPERLINK_TOOLTIP&quot;],&quot;static&quot;:[&quot;Resources&quot;,&quot;Link&quot;,&quot;Picture&quot;,&quot;Video&quot;,&quot;Document&quot;,&quot;File&quot;,&quot;Drawing&quot;,&quot;Pen&quot;,&quot;Highlighter&quot;,&quot;Eraser&quot;,&quot;Erase all&quot;,&quot;Finish drawing&quot;,&quot;Email&quot;,&quot;Website&quot;,&quot;Show more&quot;,&quot;Show less&quot;,&quot;Presenter Info&quot;,&quot;Slides&quot;,&quot;Outline&quot;,&quot;Search…&quot;,&quot;in slide&quot;,&quot;Search results&quot;,&quot;No matches found.&quot;,&quot;in notes&quot;,&quot;Cancel&quot;,&quot;Next&quot;,&quot;Full screen&quot;,&quot;Exit full screen&quot;,&quot;0123456789.,x&quot;,&quot;Speed&quot;,&quot;Normal&quot;,&quot;Volume&quot;,&quot;Replay&quot;,&quot;%SLIDE_NUMBER% of %TOTAL_SLIDES%&quot;,&quot;Yes&quot;,&quot;No&quot;,&quot;OK&quot;,&quot;Do you want to resume where you left off?&quot;,&quot;Complete the slide to go to the next one.&quot;,&quot;You can only view slides in order.&quot;,&quot;To advance to the next slide, complete this quiz.&quot;,&quot;To advance to this slide, you need to pass the quiz on slide %SLIDE_INDEX%.&quot;,&quot;To advance to this slide, complete the quiz on slide %SLIDE_INDEX%.&quot;,&quot;You haven't passed the quiz on slide %SLIDE_INDEX% and can't advance to the next slide.&quot;,&quot;To advance to the next slide, complete this interaction.&quot;,&quot;To advance to the next slide, complete this role-play.&quot;,&quot;To advance to this slide, you need to pass the role-play on slide %SLIDE_INDEX%.&quot;,&quot;To advance to this slide, complete the role-play on slide %SLIDE_INDEX%.&quot;,&quot;You haven't passed the role-play on slide %SLIDE_INDEX% and can't advance to the next slide.&quot;,&quot;Enter the password to view this presentation.&quot;,&quot;Incorrect password.&quot;,&quot;Sorry, the content author has prohibited sharing the presentation on this domain.&quot;,&quot;Sorry, the content author has prohibited viewing the presentation at this time.&quot;,&quot;Go back&quot;]},&quot;embedName&quot;:&quot;PFnbi&quot;,&quot;fontFamily&quot;:&quot;Arial&quot;,&quot;isBold&quot;:true,&quot;isItalic&quot;:true,&quot;isSemibold&quot;:false,&quot;substituteFontFamily&quot;:&quot;Arial&quot;},{&quot;charsets&quot;:{&quot;dynamicFormatted&quot;:[&quot;DCT_SLIDE_NOTES_TEXT&quot;,&quot;DCT_INTERACTIVITY_TEXT&quot;,&quot;DCT_INTERACTIVITY_SEMIBOLD_TEXT&quot;],&quot;dynamicPlain&quot;:[&quot;DCT_COURSE_TITLE&quot;,&quot;DCT_REFERENCE_URL&quot;,&quot;DCT_REFERENCE_TITLE&quot;,&quot;DCT_PRESENTER_BIO&quot;,&quot;DCT_PRESENTER_EMAIL&quot;,&quot;DCT_PRESENTER_WEBSITE&quot;,&quot;DCT_PRESENTER_PHONE&quot;,&quot;DCT_PRESENTER_TITLE&quot;,&quot;DCT_PRESENTER_NAME&quot;,&quot;DCT_SLIDE_TITLE&quot;,&quot;DCT_SLIDE_NOTES_TEXT&quot;,&quot;DCT_SLIDE_TEXT&quot;,&quot;DCT_HYPERLINK_TOOLTIP&quot;],&quot;static&quot;:[&quot;Resources&quot;,&quot;Link&quot;,&quot;Picture&quot;,&quot;Video&quot;,&quot;Document&quot;,&quot;File&quot;,&quot;Drawing&quot;,&quot;Pen&quot;,&quot;Highlighter&quot;,&quot;Eraser&quot;,&quot;Erase all&quot;,&quot;Finish drawing&quot;,&quot;Email&quot;,&quot;Website&quot;,&quot;Show more&quot;,&quot;Show less&quot;,&quot;Presenter Info&quot;,&quot;Slides&quot;,&quot;Outline&quot;,&quot;Search…&quot;,&quot;in slide&quot;,&quot;Search results&quot;,&quot;No matches found.&quot;,&quot;in notes&quot;,&quot;Cancel&quot;,&quot;Next&quot;,&quot;Full screen&quot;,&quot;Exit full screen&quot;,&quot;0123456789.,x&quot;,&quot;Speed&quot;,&quot;Normal&quot;,&quot;Volume&quot;,&quot;Replay&quot;,&quot;%SLIDE_NUMBER% of %TOTAL_SLIDES%&quot;,&quot;Yes&quot;,&quot;No&quot;,&quot;OK&quot;,&quot;Do you want to resume where you left off?&quot;,&quot;Complete the slide to go to the next one.&quot;,&quot;You can only view slides in order.&quot;,&quot;To advance to the next slide, complete this quiz.&quot;,&quot;To advance to this slide, you need to pass the quiz on slide %SLIDE_INDEX%.&quot;,&quot;To advance to this slide, complete the quiz on slide %SLIDE_INDEX%.&quot;,&quot;You haven't passed the quiz on slide %SLIDE_INDEX% and can't advance to the next slide.&quot;,&quot;To advance to the next slide, complete this interaction.&quot;,&quot;To advance to the next slide, complete this role-play.&quot;,&quot;To advance to this slide, you need to pass the role-play on slide %SLIDE_INDEX%.&quot;,&quot;To advance to this slide, complete the role-play on slide %SLIDE_INDEX%.&quot;,&quot;You haven't passed the role-play on slide %SLIDE_INDEX% and can't advance to the next slide.&quot;,&quot;Enter the password to view this presentation.&quot;,&quot;Incorrect password.&quot;,&quot;Sorry, the content author has prohibited sharing the presentation on this domain.&quot;,&quot;Sorry, the content author has prohibited viewing the presentation at this time.&quot;,&quot;Go back&quot;]},&quot;embedName&quot;:&quot;PFnsb&quot;,&quot;fontFamily&quot;:&quot;Arial&quot;,&quot;isBold&quot;:false,&quot;isItalic&quot;:false,&quot;isSemibold&quot;:true,&quot;substituteFontFamily&quot;:&quot;Arial&quot;},{&quot;charsets&quot;:{&quot;dynamicFormatted&quot;:[&quot;DCT_SLIDE_NOTES_TEXT&quot;,&quot;DCT_INTERACTIVITY_TEXT&quot;,&quot;DCT_INTERACTIVITY_SEMIBOLD_TEXT&quot;],&quot;dynamicPlain&quot;:[&quot;DCT_COURSE_TITLE&quot;,&quot;DCT_REFERENCE_URL&quot;,&quot;DCT_REFERENCE_TITLE&quot;,&quot;DCT_PRESENTER_BIO&quot;,&quot;DCT_PRESENTER_EMAIL&quot;,&quot;DCT_PRESENTER_WEBSITE&quot;,&quot;DCT_PRESENTER_PHONE&quot;,&quot;DCT_PRESENTER_TITLE&quot;,&quot;DCT_PRESENTER_NAME&quot;,&quot;DCT_SLIDE_TITLE&quot;,&quot;DCT_SLIDE_NOTES_TEXT&quot;,&quot;DCT_SLIDE_TEXT&quot;,&quot;DCT_HYPERLINK_TOOLTIP&quot;],&quot;static&quot;:[&quot;Resources&quot;,&quot;Link&quot;,&quot;Picture&quot;,&quot;Video&quot;,&quot;Document&quot;,&quot;File&quot;,&quot;Drawing&quot;,&quot;Pen&quot;,&quot;Highlighter&quot;,&quot;Eraser&quot;,&quot;Erase all&quot;,&quot;Finish drawing&quot;,&quot;Email&quot;,&quot;Website&quot;,&quot;Show more&quot;,&quot;Show less&quot;,&quot;Presenter Info&quot;,&quot;Slides&quot;,&quot;Outline&quot;,&quot;Search…&quot;,&quot;in slide&quot;,&quot;Search results&quot;,&quot;No matches found.&quot;,&quot;in notes&quot;,&quot;Cancel&quot;,&quot;Next&quot;,&quot;Full screen&quot;,&quot;Exit full screen&quot;,&quot;0123456789.,x&quot;,&quot;Speed&quot;,&quot;Normal&quot;,&quot;Volume&quot;,&quot;Replay&quot;,&quot;%SLIDE_NUMBER% of %TOTAL_SLIDES%&quot;,&quot;Yes&quot;,&quot;No&quot;,&quot;OK&quot;,&quot;Do you want to resume where you left off?&quot;,&quot;Complete the slide to go to the next one.&quot;,&quot;You can only view slides in order.&quot;,&quot;To advance to the next slide, complete this quiz.&quot;,&quot;To advance to this slide, you need to pass the quiz on slide %SLIDE_INDEX%.&quot;,&quot;To advance to this slide, complete the quiz on slide %SLIDE_INDEX%.&quot;,&quot;You haven't passed the quiz on slide %SLIDE_INDEX% and can't advance to the next slide.&quot;,&quot;To advance to the next slide, complete this interaction.&quot;,&quot;To advance to the next slide, complete this role-play.&quot;,&quot;To advance to this slide, you need to pass the role-play on slide %SLIDE_INDEX%.&quot;,&quot;To advance to this slide, complete the role-play on slide %SLIDE_INDEX%.&quot;,&quot;You haven't passed the role-play on slide %SLIDE_INDEX% and can't advance to the next slide.&quot;,&quot;Enter the password to view this presentation.&quot;,&quot;Incorrect password.&quot;,&quot;Sorry, the content author has prohibited sharing the presentation on this domain.&quot;,&quot;Sorry, the content author has prohibited viewing the presentation at this time.&quot;,&quot;Go back&quot;]},&quot;embedName&quot;:&quot;PFnsbi&quot;,&quot;fontFamily&quot;:&quot;Arial&quot;,&quot;isBold&quot;:false,&quot;isItalic&quot;:true,&quot;isSemibold&quot;:true,&quot;substituteFontFamily&quot;:&quot;Arial&quot;}],&quot;interactivity&quot;:{&quot;fullSupport&quot;:true},&quot;presenterPhotos&quot;:{&quot;enlargeToFit&quot;:false,&quot;height&quot;:105,&quot;jpegQuality&quot;:100,&quot;keepAspectRatio&quot;:true,&quot;width&quot;:94},&quot;slideThumbnails&quot;:{&quot;enlargeToFit&quot;:false,&quot;height&quot;:59,&quot;jpegQuality&quot;:100,&quot;keepAspectRatio&quot;:true,&quot;width&quot;:78}}}},&quot;ceipData&quot;:{&quot;enableMiniSkinCustomization&quot;:true,&quot;playerLayout&quot;:&quot;builtin.fullPlayer&quot;,&quot;playerLayoutFooter&quot;:&quot;playAndPause,acceleration,notes,replay,fullscreen,volumeControl,slideNumber,goToPrev,goToNext&quot;,&quot;playerLayoutHeader&quot;:&quot;resources,markerTools,presenterInfo,outline,title&quot;,&quot;playerLayoutHeaderButtonsPosition&quot;:&quot;right&quot;,&quot;playerLayoutOutline&quot;:&quot;enableSearch,showThumbnails,showSlideNumber,enableMultilevel&quot;,&quot;playerLayoutProgress&quot;:&quot;enabledNavigation,showLabels&quot;,&quot;playerLayoutProgressMode&quot;:&quot;presentationTimeline&quot;,&quot;playerLayoutSidebar&quot;:&quot;&quot;,&quot;playerLayoutSidebarPosition&quot;:&quot;&quot;,&quot;playerMessages&quot;:&quot;builtin.en&quot;,&quot;playerNavigationAutoStart&quot;:true,&quot;playerNavigationEnableKeyboardNavigation&quot;:true,&quot;playerNavigationMode&quot;:&quot;bySlides&quot;,&quot;playerNavigationOnRestart&quot;:&quot;prompt&quot;,&quot;playerNavigationSaveAnimationStates&quot;:true,&quot;playerNavigationType&quot;:&quot;free&quot;,&quot;playerTheme&quot;:&quot;custom&quot;,&quot;playerThemeBorderRadius&quot;:20,&quot;playerThemeColorScheme&quot;:&quot;custom&quot;,&quot;playerThemeFont&quot;:&quot;Arial&quot;}}}"/>
  <p:tag name="ISPRING-SUITE_ISPRING_CURRENT_PLAYER_ID" val="universal"/>
  <p:tag name="ISPRING_PRESENTATION_COURSE_TITLE" val="Module-1_ppt1"/>
  <p:tag name="ISPRING_LMS_API_VERSION" val="SCORM 2004 (4th edition)"/>
  <p:tag name="ISPRING_ULTRA_SCORM_COURCE_TITLE" val="Module-1_ppt"/>
  <p:tag name="ISPRING_ULTRA_SCORM_COURSE_ID" val="B4270158-EF03-4F0F-A8E1-7290BCA8B8FC"/>
  <p:tag name="ISPRING_CMI5_LAUNCH_METHOD" val="any window"/>
  <p:tag name="ISPRING_SCORM_ENDPOINT" val="&lt;endpoint&gt;&lt;enable&gt;0&lt;/enable&gt;&lt;lrs&gt;https://&lt;/lrs&gt;&lt;auth&gt;0&lt;/auth&gt;&lt;login&gt;&lt;/login&gt;&lt;password&gt;&lt;/password&gt;&lt;key&gt;&lt;/key&gt;&lt;name&gt;&lt;/name&gt;&lt;email&gt;&lt;/email&gt;&lt;/endpoint&gt;&#10;"/>
  <p:tag name="ISPRINGCLOUDFOLDERID" val="1"/>
  <p:tag name="ISPRINGONLINEFOLDERID" val="1"/>
  <p:tag name="ISPRING_OUTPUT_FOLDER" val="[[&quot;\u001F\uFFFD\uFFFD\uFFFD{DC750210-F06D-47A7-AF73-282E12EA7E23}&quot;,&quot;C:\\Users\\Miles\\OneDrive - FUTURENSE TECHNOLOGIES PRIVATE LIMITED\\Documents\\May 2-5\\Python&quot;]]"/>
  <p:tag name="ISPRING_PUBLISH_SETTINGS" val="{&quot;commonSettings&quot;:{&quot;webSettings&quot;:{&quot;useMobileViewer&quot;:&quot;T_FALSE&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ORIGINAL_SIZE&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70,&quot;videoQuality&quot;:75},&quot;secondsOnEachSlide&quot;:5,&quot;hostingSettings&quot;:{}},&quot;ispringOnlineSettings&quot;:{&quot;onlineDestinationFolderId&quot;:&quot;1&quot;},&quot;cloudSettings&quot;:{&quot;onlineDestinationFolderId&quot;:&quot;1&quot;},&quot;publishDestination&quot;:&quot;LMS&quot;,&quot;wordSettings&quot;:{&quot;printCopies&quot;:1},&quot;studioSettings&quot;:{&quot;onlineDestinationFolderId&quot;:&quot;0&quot;}}"/>
  <p:tag name="ISPRING_SCORM_RATE_SLIDES" val="0"/>
  <p:tag name="ISPRING_SCORM_RATE_QUIZZES" val="0"/>
  <p:tag name="ISPRING_SCORM_PASSING_SCORE" val="0.000000"/>
  <p:tag name="ISPRING_PRESENTATION_TITLE" val="Module-1_ppt"/>
</p:tagLst>
</file>

<file path=ppt/tags/tag10.xml><?xml version="1.0" encoding="utf-8"?>
<p:tagLst xmlns:a="http://schemas.openxmlformats.org/drawingml/2006/main" xmlns:r="http://schemas.openxmlformats.org/officeDocument/2006/relationships" xmlns:p="http://schemas.openxmlformats.org/presentationml/2006/main">
  <p:tag name="GENSWF_SLIDE_UID" val="{00746D33-97C4-432F-9A76-6DC11BBE1B19}:4730"/>
</p:tagLst>
</file>

<file path=ppt/tags/tag100.xml><?xml version="1.0" encoding="utf-8"?>
<p:tagLst xmlns:a="http://schemas.openxmlformats.org/drawingml/2006/main" xmlns:r="http://schemas.openxmlformats.org/officeDocument/2006/relationships" xmlns:p="http://schemas.openxmlformats.org/presentationml/2006/main">
  <p:tag name="GENSWF_SLIDE_UID" val="{DA6C8601-A1E5-4012-9F1C-DC3DDDBB7DAA}:4815"/>
</p:tagLst>
</file>

<file path=ppt/tags/tag101.xml><?xml version="1.0" encoding="utf-8"?>
<p:tagLst xmlns:a="http://schemas.openxmlformats.org/drawingml/2006/main" xmlns:r="http://schemas.openxmlformats.org/officeDocument/2006/relationships" xmlns:p="http://schemas.openxmlformats.org/presentationml/2006/main">
  <p:tag name="GENSWF_SLIDE_UID" val="{B47C05F4-BF7A-4E28-AD2B-6121CE2CEE47}:4816"/>
</p:tagLst>
</file>

<file path=ppt/tags/tag102.xml><?xml version="1.0" encoding="utf-8"?>
<p:tagLst xmlns:a="http://schemas.openxmlformats.org/drawingml/2006/main" xmlns:r="http://schemas.openxmlformats.org/officeDocument/2006/relationships" xmlns:p="http://schemas.openxmlformats.org/presentationml/2006/main">
  <p:tag name="GENSWF_SLIDE_UID" val="{AD6E0997-C55C-4671-B7F3-9336920BD0FC}:4817"/>
</p:tagLst>
</file>

<file path=ppt/tags/tag103.xml><?xml version="1.0" encoding="utf-8"?>
<p:tagLst xmlns:a="http://schemas.openxmlformats.org/drawingml/2006/main" xmlns:r="http://schemas.openxmlformats.org/officeDocument/2006/relationships" xmlns:p="http://schemas.openxmlformats.org/presentationml/2006/main">
  <p:tag name="GENSWF_SLIDE_UID" val="{5AC43146-214E-47DF-AFF8-B288DEB61D86}:4818"/>
</p:tagLst>
</file>

<file path=ppt/tags/tag104.xml><?xml version="1.0" encoding="utf-8"?>
<p:tagLst xmlns:a="http://schemas.openxmlformats.org/drawingml/2006/main" xmlns:r="http://schemas.openxmlformats.org/officeDocument/2006/relationships" xmlns:p="http://schemas.openxmlformats.org/presentationml/2006/main">
  <p:tag name="GENSWF_SLIDE_UID" val="{C8FFE0F6-BC36-405F-B4EE-3718828D9BDB}:4750"/>
</p:tagLst>
</file>

<file path=ppt/tags/tag11.xml><?xml version="1.0" encoding="utf-8"?>
<p:tagLst xmlns:a="http://schemas.openxmlformats.org/drawingml/2006/main" xmlns:r="http://schemas.openxmlformats.org/officeDocument/2006/relationships" xmlns:p="http://schemas.openxmlformats.org/presentationml/2006/main">
  <p:tag name="GENSWF_SLIDE_UID" val="{E83D2032-9A05-4A27-965F-B8B5C87E511C}:4731"/>
</p:tagLst>
</file>

<file path=ppt/tags/tag12.xml><?xml version="1.0" encoding="utf-8"?>
<p:tagLst xmlns:a="http://schemas.openxmlformats.org/drawingml/2006/main" xmlns:r="http://schemas.openxmlformats.org/officeDocument/2006/relationships" xmlns:p="http://schemas.openxmlformats.org/presentationml/2006/main">
  <p:tag name="GENSWF_SLIDE_UID" val="{926B85B1-F010-48E6-9A86-005F8E265F9A}:4732"/>
</p:tagLst>
</file>

<file path=ppt/tags/tag13.xml><?xml version="1.0" encoding="utf-8"?>
<p:tagLst xmlns:a="http://schemas.openxmlformats.org/drawingml/2006/main" xmlns:r="http://schemas.openxmlformats.org/officeDocument/2006/relationships" xmlns:p="http://schemas.openxmlformats.org/presentationml/2006/main">
  <p:tag name="GENSWF_SLIDE_UID" val="{FD8A7085-6E32-4742-A373-697AA4A86112}:4733"/>
</p:tagLst>
</file>

<file path=ppt/tags/tag14.xml><?xml version="1.0" encoding="utf-8"?>
<p:tagLst xmlns:a="http://schemas.openxmlformats.org/drawingml/2006/main" xmlns:r="http://schemas.openxmlformats.org/officeDocument/2006/relationships" xmlns:p="http://schemas.openxmlformats.org/presentationml/2006/main">
  <p:tag name="GENSWF_SLIDE_UID" val="{C7041897-E37A-4320-9369-CC21E77C86F3}:4734"/>
</p:tagLst>
</file>

<file path=ppt/tags/tag15.xml><?xml version="1.0" encoding="utf-8"?>
<p:tagLst xmlns:a="http://schemas.openxmlformats.org/drawingml/2006/main" xmlns:r="http://schemas.openxmlformats.org/officeDocument/2006/relationships" xmlns:p="http://schemas.openxmlformats.org/presentationml/2006/main">
  <p:tag name="GENSWF_SLIDE_UID" val="{34070BB2-8EB0-4030-9AF8-60CCBD343575}:4745"/>
</p:tagLst>
</file>

<file path=ppt/tags/tag16.xml><?xml version="1.0" encoding="utf-8"?>
<p:tagLst xmlns:a="http://schemas.openxmlformats.org/drawingml/2006/main" xmlns:r="http://schemas.openxmlformats.org/officeDocument/2006/relationships" xmlns:p="http://schemas.openxmlformats.org/presentationml/2006/main">
  <p:tag name="GENSWF_SLIDE_UID" val="{01308A6F-E69A-4958-96BA-06FACCCE71AB}:4746"/>
</p:tagLst>
</file>

<file path=ppt/tags/tag17.xml><?xml version="1.0" encoding="utf-8"?>
<p:tagLst xmlns:a="http://schemas.openxmlformats.org/drawingml/2006/main" xmlns:r="http://schemas.openxmlformats.org/officeDocument/2006/relationships" xmlns:p="http://schemas.openxmlformats.org/presentationml/2006/main">
  <p:tag name="GENSWF_SLIDE_UID" val="{C8A28591-0465-4915-AAF5-39118A1F9103}:4709"/>
</p:tagLst>
</file>

<file path=ppt/tags/tag18.xml><?xml version="1.0" encoding="utf-8"?>
<p:tagLst xmlns:a="http://schemas.openxmlformats.org/drawingml/2006/main" xmlns:r="http://schemas.openxmlformats.org/officeDocument/2006/relationships" xmlns:p="http://schemas.openxmlformats.org/presentationml/2006/main">
  <p:tag name="GENSWF_SLIDE_UID" val="{EB14C4DF-DE21-45F3-9782-3BF883141152}:4710"/>
</p:tagLst>
</file>

<file path=ppt/tags/tag19.xml><?xml version="1.0" encoding="utf-8"?>
<p:tagLst xmlns:a="http://schemas.openxmlformats.org/drawingml/2006/main" xmlns:r="http://schemas.openxmlformats.org/officeDocument/2006/relationships" xmlns:p="http://schemas.openxmlformats.org/presentationml/2006/main">
  <p:tag name="GENSWF_SLIDE_UID" val="{F39AC272-9601-48EE-AAB2-11C0842A418A}:4711"/>
</p:tagLst>
</file>

<file path=ppt/tags/tag2.xml><?xml version="1.0" encoding="utf-8"?>
<p:tagLst xmlns:a="http://schemas.openxmlformats.org/drawingml/2006/main" xmlns:r="http://schemas.openxmlformats.org/officeDocument/2006/relationships" xmlns:p="http://schemas.openxmlformats.org/presentationml/2006/main">
  <p:tag name="GENSWF_SLIDE_UID" val="{29ABD05D-7315-41B1-9862-E52DC448AAB4}:256"/>
</p:tagLst>
</file>

<file path=ppt/tags/tag20.xml><?xml version="1.0" encoding="utf-8"?>
<p:tagLst xmlns:a="http://schemas.openxmlformats.org/drawingml/2006/main" xmlns:r="http://schemas.openxmlformats.org/officeDocument/2006/relationships" xmlns:p="http://schemas.openxmlformats.org/presentationml/2006/main">
  <p:tag name="GENSWF_SLIDE_UID" val="{C2AD5BA9-D1FE-46B6-8C77-7BEFEFAD9E56}:4714"/>
</p:tagLst>
</file>

<file path=ppt/tags/tag21.xml><?xml version="1.0" encoding="utf-8"?>
<p:tagLst xmlns:a="http://schemas.openxmlformats.org/drawingml/2006/main" xmlns:r="http://schemas.openxmlformats.org/officeDocument/2006/relationships" xmlns:p="http://schemas.openxmlformats.org/presentationml/2006/main">
  <p:tag name="GENSWF_SLIDE_UID" val="{410BDE3F-005D-480D-89E1-AC66AC9F2B31}:4716"/>
</p:tagLst>
</file>

<file path=ppt/tags/tag22.xml><?xml version="1.0" encoding="utf-8"?>
<p:tagLst xmlns:a="http://schemas.openxmlformats.org/drawingml/2006/main" xmlns:r="http://schemas.openxmlformats.org/officeDocument/2006/relationships" xmlns:p="http://schemas.openxmlformats.org/presentationml/2006/main">
  <p:tag name="GENSWF_SLIDE_UID" val="{92F55211-E22D-45C3-915A-1191B37468EC}:4717"/>
</p:tagLst>
</file>

<file path=ppt/tags/tag23.xml><?xml version="1.0" encoding="utf-8"?>
<p:tagLst xmlns:a="http://schemas.openxmlformats.org/drawingml/2006/main" xmlns:r="http://schemas.openxmlformats.org/officeDocument/2006/relationships" xmlns:p="http://schemas.openxmlformats.org/presentationml/2006/main">
  <p:tag name="GENSWF_SLIDE_UID" val="{B99D8780-18A4-442D-A7AB-0C660688EB0C}:4718"/>
</p:tagLst>
</file>

<file path=ppt/tags/tag24.xml><?xml version="1.0" encoding="utf-8"?>
<p:tagLst xmlns:a="http://schemas.openxmlformats.org/drawingml/2006/main" xmlns:r="http://schemas.openxmlformats.org/officeDocument/2006/relationships" xmlns:p="http://schemas.openxmlformats.org/presentationml/2006/main">
  <p:tag name="GENSWF_SLIDE_UID" val="{DA95A0D2-BCB2-4778-985D-77F015E4A0DF}:4719"/>
</p:tagLst>
</file>

<file path=ppt/tags/tag25.xml><?xml version="1.0" encoding="utf-8"?>
<p:tagLst xmlns:a="http://schemas.openxmlformats.org/drawingml/2006/main" xmlns:r="http://schemas.openxmlformats.org/officeDocument/2006/relationships" xmlns:p="http://schemas.openxmlformats.org/presentationml/2006/main">
  <p:tag name="GENSWF_SLIDE_UID" val="{80584F60-E0FC-4483-B3CC-CE746024C3F5}:4722"/>
</p:tagLst>
</file>

<file path=ppt/tags/tag26.xml><?xml version="1.0" encoding="utf-8"?>
<p:tagLst xmlns:a="http://schemas.openxmlformats.org/drawingml/2006/main" xmlns:r="http://schemas.openxmlformats.org/officeDocument/2006/relationships" xmlns:p="http://schemas.openxmlformats.org/presentationml/2006/main">
  <p:tag name="GENSWF_SLIDE_UID" val="{B9087EA5-CA72-44DA-B95A-D5651320C77F}:4724"/>
</p:tagLst>
</file>

<file path=ppt/tags/tag27.xml><?xml version="1.0" encoding="utf-8"?>
<p:tagLst xmlns:a="http://schemas.openxmlformats.org/drawingml/2006/main" xmlns:r="http://schemas.openxmlformats.org/officeDocument/2006/relationships" xmlns:p="http://schemas.openxmlformats.org/presentationml/2006/main">
  <p:tag name="GENSWF_SLIDE_UID" val="{6EB5A8E3-81F3-41FC-B01D-7A9A58189FAB}:4735"/>
</p:tagLst>
</file>

<file path=ppt/tags/tag28.xml><?xml version="1.0" encoding="utf-8"?>
<p:tagLst xmlns:a="http://schemas.openxmlformats.org/drawingml/2006/main" xmlns:r="http://schemas.openxmlformats.org/officeDocument/2006/relationships" xmlns:p="http://schemas.openxmlformats.org/presentationml/2006/main">
  <p:tag name="GENSWF_SLIDE_UID" val="{C5E94E10-AF65-4355-98B2-3EA838C41E29}:4725"/>
</p:tagLst>
</file>

<file path=ppt/tags/tag29.xml><?xml version="1.0" encoding="utf-8"?>
<p:tagLst xmlns:a="http://schemas.openxmlformats.org/drawingml/2006/main" xmlns:r="http://schemas.openxmlformats.org/officeDocument/2006/relationships" xmlns:p="http://schemas.openxmlformats.org/presentationml/2006/main">
  <p:tag name="GENSWF_SLIDE_UID" val="{30A64A0D-33A6-47AF-98AA-2B5708C973B1}:4726"/>
</p:tagLst>
</file>

<file path=ppt/tags/tag3.xml><?xml version="1.0" encoding="utf-8"?>
<p:tagLst xmlns:a="http://schemas.openxmlformats.org/drawingml/2006/main" xmlns:r="http://schemas.openxmlformats.org/officeDocument/2006/relationships" xmlns:p="http://schemas.openxmlformats.org/presentationml/2006/main">
  <p:tag name="GENSWF_SLIDE_UID" val="{6E0BF30D-325F-43E3-AB2D-7CB30CB306ED}:4749"/>
</p:tagLst>
</file>

<file path=ppt/tags/tag30.xml><?xml version="1.0" encoding="utf-8"?>
<p:tagLst xmlns:a="http://schemas.openxmlformats.org/drawingml/2006/main" xmlns:r="http://schemas.openxmlformats.org/officeDocument/2006/relationships" xmlns:p="http://schemas.openxmlformats.org/presentationml/2006/main">
  <p:tag name="GENSWF_SLIDE_UID" val="{ED97996E-BB46-401C-B1F2-A1E5BC8FA348}:4727"/>
</p:tagLst>
</file>

<file path=ppt/tags/tag31.xml><?xml version="1.0" encoding="utf-8"?>
<p:tagLst xmlns:a="http://schemas.openxmlformats.org/drawingml/2006/main" xmlns:r="http://schemas.openxmlformats.org/officeDocument/2006/relationships" xmlns:p="http://schemas.openxmlformats.org/presentationml/2006/main">
  <p:tag name="GENSWF_SLIDE_UID" val="{03D1B68A-85F0-4CA7-9C5D-005230EAE3F8}:4736"/>
</p:tagLst>
</file>

<file path=ppt/tags/tag32.xml><?xml version="1.0" encoding="utf-8"?>
<p:tagLst xmlns:a="http://schemas.openxmlformats.org/drawingml/2006/main" xmlns:r="http://schemas.openxmlformats.org/officeDocument/2006/relationships" xmlns:p="http://schemas.openxmlformats.org/presentationml/2006/main">
  <p:tag name="GENSWF_SLIDE_UID" val="{FB55775A-89F7-4F27-AE3D-50D42943BCC7}:4737"/>
</p:tagLst>
</file>

<file path=ppt/tags/tag33.xml><?xml version="1.0" encoding="utf-8"?>
<p:tagLst xmlns:a="http://schemas.openxmlformats.org/drawingml/2006/main" xmlns:r="http://schemas.openxmlformats.org/officeDocument/2006/relationships" xmlns:p="http://schemas.openxmlformats.org/presentationml/2006/main">
  <p:tag name="GENSWF_SLIDE_UID" val="{BB11E982-E6A3-4E38-9980-BB40503E45A6}:4738"/>
</p:tagLst>
</file>

<file path=ppt/tags/tag34.xml><?xml version="1.0" encoding="utf-8"?>
<p:tagLst xmlns:a="http://schemas.openxmlformats.org/drawingml/2006/main" xmlns:r="http://schemas.openxmlformats.org/officeDocument/2006/relationships" xmlns:p="http://schemas.openxmlformats.org/presentationml/2006/main">
  <p:tag name="GENSWF_SLIDE_UID" val="{4FEB8631-E1D1-404A-9C40-E529BDB48566}:4752"/>
</p:tagLst>
</file>

<file path=ppt/tags/tag35.xml><?xml version="1.0" encoding="utf-8"?>
<p:tagLst xmlns:a="http://schemas.openxmlformats.org/drawingml/2006/main" xmlns:r="http://schemas.openxmlformats.org/officeDocument/2006/relationships" xmlns:p="http://schemas.openxmlformats.org/presentationml/2006/main">
  <p:tag name="GENSWF_SLIDE_UID" val="{BBB2777D-83ED-4E09-A058-E750C3DA07DA}:4751"/>
</p:tagLst>
</file>

<file path=ppt/tags/tag36.xml><?xml version="1.0" encoding="utf-8"?>
<p:tagLst xmlns:a="http://schemas.openxmlformats.org/drawingml/2006/main" xmlns:r="http://schemas.openxmlformats.org/officeDocument/2006/relationships" xmlns:p="http://schemas.openxmlformats.org/presentationml/2006/main">
  <p:tag name="GENSWF_SLIDE_UID" val="{E0CEF7FB-7728-4F2E-937B-E87FAF6E8F7F}:4753"/>
</p:tagLst>
</file>

<file path=ppt/tags/tag37.xml><?xml version="1.0" encoding="utf-8"?>
<p:tagLst xmlns:a="http://schemas.openxmlformats.org/drawingml/2006/main" xmlns:r="http://schemas.openxmlformats.org/officeDocument/2006/relationships" xmlns:p="http://schemas.openxmlformats.org/presentationml/2006/main">
  <p:tag name="GENSWF_SLIDE_UID" val="{B9FFE0EF-BBCB-405B-BD78-A09A04957BCB}:4754"/>
</p:tagLst>
</file>

<file path=ppt/tags/tag38.xml><?xml version="1.0" encoding="utf-8"?>
<p:tagLst xmlns:a="http://schemas.openxmlformats.org/drawingml/2006/main" xmlns:r="http://schemas.openxmlformats.org/officeDocument/2006/relationships" xmlns:p="http://schemas.openxmlformats.org/presentationml/2006/main">
  <p:tag name="GENSWF_SLIDE_UID" val="{4CE2A390-73BC-4E0B-9A0C-8AD357DAEF78}:4755"/>
</p:tagLst>
</file>

<file path=ppt/tags/tag39.xml><?xml version="1.0" encoding="utf-8"?>
<p:tagLst xmlns:a="http://schemas.openxmlformats.org/drawingml/2006/main" xmlns:r="http://schemas.openxmlformats.org/officeDocument/2006/relationships" xmlns:p="http://schemas.openxmlformats.org/presentationml/2006/main">
  <p:tag name="GENSWF_SLIDE_UID" val="{88612593-7076-460B-BB34-151FE4E21628}:4756"/>
</p:tagLst>
</file>

<file path=ppt/tags/tag4.xml><?xml version="1.0" encoding="utf-8"?>
<p:tagLst xmlns:a="http://schemas.openxmlformats.org/drawingml/2006/main" xmlns:r="http://schemas.openxmlformats.org/officeDocument/2006/relationships" xmlns:p="http://schemas.openxmlformats.org/presentationml/2006/main">
  <p:tag name="GENSWF_SLIDE_UID" val="{765F591F-FB11-4F09-9969-BD3EE50D15B8}:4597"/>
</p:tagLst>
</file>

<file path=ppt/tags/tag40.xml><?xml version="1.0" encoding="utf-8"?>
<p:tagLst xmlns:a="http://schemas.openxmlformats.org/drawingml/2006/main" xmlns:r="http://schemas.openxmlformats.org/officeDocument/2006/relationships" xmlns:p="http://schemas.openxmlformats.org/presentationml/2006/main">
  <p:tag name="GENSWF_SLIDE_UID" val="{FABF1857-2BC6-473F-9D5F-1C598A2D18DB}:4757"/>
</p:tagLst>
</file>

<file path=ppt/tags/tag41.xml><?xml version="1.0" encoding="utf-8"?>
<p:tagLst xmlns:a="http://schemas.openxmlformats.org/drawingml/2006/main" xmlns:r="http://schemas.openxmlformats.org/officeDocument/2006/relationships" xmlns:p="http://schemas.openxmlformats.org/presentationml/2006/main">
  <p:tag name="GENSWF_SLIDE_UID" val="{E64C2BF8-9803-4FF8-980D-53F02030F0FF}:4758"/>
</p:tagLst>
</file>

<file path=ppt/tags/tag42.xml><?xml version="1.0" encoding="utf-8"?>
<p:tagLst xmlns:a="http://schemas.openxmlformats.org/drawingml/2006/main" xmlns:r="http://schemas.openxmlformats.org/officeDocument/2006/relationships" xmlns:p="http://schemas.openxmlformats.org/presentationml/2006/main">
  <p:tag name="GENSWF_SLIDE_UID" val="{1020F075-3FAB-415A-A754-2E0130668419}:4759"/>
</p:tagLst>
</file>

<file path=ppt/tags/tag43.xml><?xml version="1.0" encoding="utf-8"?>
<p:tagLst xmlns:a="http://schemas.openxmlformats.org/drawingml/2006/main" xmlns:r="http://schemas.openxmlformats.org/officeDocument/2006/relationships" xmlns:p="http://schemas.openxmlformats.org/presentationml/2006/main">
  <p:tag name="GENSWF_SLIDE_UID" val="{0755057E-425D-435C-B97B-21A1F2426FF4}:4760"/>
</p:tagLst>
</file>

<file path=ppt/tags/tag44.xml><?xml version="1.0" encoding="utf-8"?>
<p:tagLst xmlns:a="http://schemas.openxmlformats.org/drawingml/2006/main" xmlns:r="http://schemas.openxmlformats.org/officeDocument/2006/relationships" xmlns:p="http://schemas.openxmlformats.org/presentationml/2006/main">
  <p:tag name="GENSWF_SLIDE_UID" val="{BFE9D807-767F-4F66-8CE6-DED3E0A62FEB}:4761"/>
</p:tagLst>
</file>

<file path=ppt/tags/tag45.xml><?xml version="1.0" encoding="utf-8"?>
<p:tagLst xmlns:a="http://schemas.openxmlformats.org/drawingml/2006/main" xmlns:r="http://schemas.openxmlformats.org/officeDocument/2006/relationships" xmlns:p="http://schemas.openxmlformats.org/presentationml/2006/main">
  <p:tag name="GENSWF_SLIDE_UID" val="{DDF9C092-D279-4904-8ECF-C69FE865FDA4}:4762"/>
</p:tagLst>
</file>

<file path=ppt/tags/tag46.xml><?xml version="1.0" encoding="utf-8"?>
<p:tagLst xmlns:a="http://schemas.openxmlformats.org/drawingml/2006/main" xmlns:r="http://schemas.openxmlformats.org/officeDocument/2006/relationships" xmlns:p="http://schemas.openxmlformats.org/presentationml/2006/main">
  <p:tag name="GENSWF_SLIDE_UID" val="{70353E77-2271-461B-A394-84A181AD2358}:4763"/>
</p:tagLst>
</file>

<file path=ppt/tags/tag47.xml><?xml version="1.0" encoding="utf-8"?>
<p:tagLst xmlns:a="http://schemas.openxmlformats.org/drawingml/2006/main" xmlns:r="http://schemas.openxmlformats.org/officeDocument/2006/relationships" xmlns:p="http://schemas.openxmlformats.org/presentationml/2006/main">
  <p:tag name="GENSWF_SLIDE_UID" val="{210023A0-364E-473A-8E85-176A2F4F8BF5}:4764"/>
</p:tagLst>
</file>

<file path=ppt/tags/tag48.xml><?xml version="1.0" encoding="utf-8"?>
<p:tagLst xmlns:a="http://schemas.openxmlformats.org/drawingml/2006/main" xmlns:r="http://schemas.openxmlformats.org/officeDocument/2006/relationships" xmlns:p="http://schemas.openxmlformats.org/presentationml/2006/main">
  <p:tag name="GENSWF_SLIDE_UID" val="{55AF7C66-B9E7-42D4-AB08-C91A7730400E}:4765"/>
</p:tagLst>
</file>

<file path=ppt/tags/tag49.xml><?xml version="1.0" encoding="utf-8"?>
<p:tagLst xmlns:a="http://schemas.openxmlformats.org/drawingml/2006/main" xmlns:r="http://schemas.openxmlformats.org/officeDocument/2006/relationships" xmlns:p="http://schemas.openxmlformats.org/presentationml/2006/main">
  <p:tag name="GENSWF_SLIDE_UID" val="{A915412D-2448-446F-A7C0-7F2D8BAB8AAB}:4766"/>
</p:tagLst>
</file>

<file path=ppt/tags/tag5.xml><?xml version="1.0" encoding="utf-8"?>
<p:tagLst xmlns:a="http://schemas.openxmlformats.org/drawingml/2006/main" xmlns:r="http://schemas.openxmlformats.org/officeDocument/2006/relationships" xmlns:p="http://schemas.openxmlformats.org/presentationml/2006/main">
  <p:tag name="GENSWF_SLIDE_UID" val="{6F6FFAA6-D751-4A0A-8773-A46B759F199B}:4586"/>
</p:tagLst>
</file>

<file path=ppt/tags/tag50.xml><?xml version="1.0" encoding="utf-8"?>
<p:tagLst xmlns:a="http://schemas.openxmlformats.org/drawingml/2006/main" xmlns:r="http://schemas.openxmlformats.org/officeDocument/2006/relationships" xmlns:p="http://schemas.openxmlformats.org/presentationml/2006/main">
  <p:tag name="GENSWF_SLIDE_UID" val="{E9517C4B-0B3A-43F6-A2C5-F94E98DA8CA3}:4767"/>
</p:tagLst>
</file>

<file path=ppt/tags/tag51.xml><?xml version="1.0" encoding="utf-8"?>
<p:tagLst xmlns:a="http://schemas.openxmlformats.org/drawingml/2006/main" xmlns:r="http://schemas.openxmlformats.org/officeDocument/2006/relationships" xmlns:p="http://schemas.openxmlformats.org/presentationml/2006/main">
  <p:tag name="GENSWF_SLIDE_UID" val="{8025F2F6-7657-4135-95E4-44C9DC175F70}:4768"/>
</p:tagLst>
</file>

<file path=ppt/tags/tag52.xml><?xml version="1.0" encoding="utf-8"?>
<p:tagLst xmlns:a="http://schemas.openxmlformats.org/drawingml/2006/main" xmlns:r="http://schemas.openxmlformats.org/officeDocument/2006/relationships" xmlns:p="http://schemas.openxmlformats.org/presentationml/2006/main">
  <p:tag name="GENSWF_SLIDE_UID" val="{4AC8AE7B-324C-4053-B0E2-9C7108CF0F55}:4769"/>
</p:tagLst>
</file>

<file path=ppt/tags/tag53.xml><?xml version="1.0" encoding="utf-8"?>
<p:tagLst xmlns:a="http://schemas.openxmlformats.org/drawingml/2006/main" xmlns:r="http://schemas.openxmlformats.org/officeDocument/2006/relationships" xmlns:p="http://schemas.openxmlformats.org/presentationml/2006/main">
  <p:tag name="GENSWF_SLIDE_UID" val="{ECB578D3-F9EB-4C73-920A-7AB920A4353C}:4770"/>
</p:tagLst>
</file>

<file path=ppt/tags/tag54.xml><?xml version="1.0" encoding="utf-8"?>
<p:tagLst xmlns:a="http://schemas.openxmlformats.org/drawingml/2006/main" xmlns:r="http://schemas.openxmlformats.org/officeDocument/2006/relationships" xmlns:p="http://schemas.openxmlformats.org/presentationml/2006/main">
  <p:tag name="GENSWF_SLIDE_UID" val="{980102FA-B2FE-49AA-BFB9-DE821A59ECDF}:4771"/>
</p:tagLst>
</file>

<file path=ppt/tags/tag55.xml><?xml version="1.0" encoding="utf-8"?>
<p:tagLst xmlns:a="http://schemas.openxmlformats.org/drawingml/2006/main" xmlns:r="http://schemas.openxmlformats.org/officeDocument/2006/relationships" xmlns:p="http://schemas.openxmlformats.org/presentationml/2006/main">
  <p:tag name="GENSWF_SLIDE_UID" val="{5E37C432-5A86-435D-AA76-4C143F600EED}:4772"/>
</p:tagLst>
</file>

<file path=ppt/tags/tag56.xml><?xml version="1.0" encoding="utf-8"?>
<p:tagLst xmlns:a="http://schemas.openxmlformats.org/drawingml/2006/main" xmlns:r="http://schemas.openxmlformats.org/officeDocument/2006/relationships" xmlns:p="http://schemas.openxmlformats.org/presentationml/2006/main">
  <p:tag name="GENSWF_SLIDE_UID" val="{B908256F-1069-4C29-AF7A-754B365A2B58}:4819"/>
</p:tagLst>
</file>

<file path=ppt/tags/tag57.xml><?xml version="1.0" encoding="utf-8"?>
<p:tagLst xmlns:a="http://schemas.openxmlformats.org/drawingml/2006/main" xmlns:r="http://schemas.openxmlformats.org/officeDocument/2006/relationships" xmlns:p="http://schemas.openxmlformats.org/presentationml/2006/main">
  <p:tag name="GENSWF_SLIDE_UID" val="{4B048A8A-E89F-4332-8E48-2BF4C410E04D}:4773"/>
</p:tagLst>
</file>

<file path=ppt/tags/tag58.xml><?xml version="1.0" encoding="utf-8"?>
<p:tagLst xmlns:a="http://schemas.openxmlformats.org/drawingml/2006/main" xmlns:r="http://schemas.openxmlformats.org/officeDocument/2006/relationships" xmlns:p="http://schemas.openxmlformats.org/presentationml/2006/main">
  <p:tag name="GENSWF_SLIDE_UID" val="{C2C4555C-44DB-4229-AF42-4187A75AF02A}:4820"/>
</p:tagLst>
</file>

<file path=ppt/tags/tag59.xml><?xml version="1.0" encoding="utf-8"?>
<p:tagLst xmlns:a="http://schemas.openxmlformats.org/drawingml/2006/main" xmlns:r="http://schemas.openxmlformats.org/officeDocument/2006/relationships" xmlns:p="http://schemas.openxmlformats.org/presentationml/2006/main">
  <p:tag name="GENSWF_SLIDE_UID" val="{6B90399C-B001-4DC3-AF78-C0DCA7C22FB2}:4774"/>
</p:tagLst>
</file>

<file path=ppt/tags/tag6.xml><?xml version="1.0" encoding="utf-8"?>
<p:tagLst xmlns:a="http://schemas.openxmlformats.org/drawingml/2006/main" xmlns:r="http://schemas.openxmlformats.org/officeDocument/2006/relationships" xmlns:p="http://schemas.openxmlformats.org/presentationml/2006/main">
  <p:tag name="GENSWF_SLIDE_UID" val="{68A15721-827E-44D0-96F3-4630109DAE46}:4603"/>
</p:tagLst>
</file>

<file path=ppt/tags/tag60.xml><?xml version="1.0" encoding="utf-8"?>
<p:tagLst xmlns:a="http://schemas.openxmlformats.org/drawingml/2006/main" xmlns:r="http://schemas.openxmlformats.org/officeDocument/2006/relationships" xmlns:p="http://schemas.openxmlformats.org/presentationml/2006/main">
  <p:tag name="GENSWF_SLIDE_UID" val="{3B1C4BE7-F8F6-47E7-988B-3FFF40D22418}:4775"/>
</p:tagLst>
</file>

<file path=ppt/tags/tag61.xml><?xml version="1.0" encoding="utf-8"?>
<p:tagLst xmlns:a="http://schemas.openxmlformats.org/drawingml/2006/main" xmlns:r="http://schemas.openxmlformats.org/officeDocument/2006/relationships" xmlns:p="http://schemas.openxmlformats.org/presentationml/2006/main">
  <p:tag name="GENSWF_SLIDE_UID" val="{4B2167EF-A539-4114-98DA-6648DB088418}:4776"/>
</p:tagLst>
</file>

<file path=ppt/tags/tag62.xml><?xml version="1.0" encoding="utf-8"?>
<p:tagLst xmlns:a="http://schemas.openxmlformats.org/drawingml/2006/main" xmlns:r="http://schemas.openxmlformats.org/officeDocument/2006/relationships" xmlns:p="http://schemas.openxmlformats.org/presentationml/2006/main">
  <p:tag name="GENSWF_SLIDE_UID" val="{5655E17A-6DDB-4489-9E7F-FD03074FA528}:4777"/>
</p:tagLst>
</file>

<file path=ppt/tags/tag63.xml><?xml version="1.0" encoding="utf-8"?>
<p:tagLst xmlns:a="http://schemas.openxmlformats.org/drawingml/2006/main" xmlns:r="http://schemas.openxmlformats.org/officeDocument/2006/relationships" xmlns:p="http://schemas.openxmlformats.org/presentationml/2006/main">
  <p:tag name="GENSWF_SLIDE_UID" val="{4D19A3AC-BB62-4F78-9A41-08C023DC0849}:4778"/>
</p:tagLst>
</file>

<file path=ppt/tags/tag64.xml><?xml version="1.0" encoding="utf-8"?>
<p:tagLst xmlns:a="http://schemas.openxmlformats.org/drawingml/2006/main" xmlns:r="http://schemas.openxmlformats.org/officeDocument/2006/relationships" xmlns:p="http://schemas.openxmlformats.org/presentationml/2006/main">
  <p:tag name="GENSWF_SLIDE_UID" val="{1E0A3CF5-A28D-4F90-84F6-CA1B998097CA}:4779"/>
</p:tagLst>
</file>

<file path=ppt/tags/tag65.xml><?xml version="1.0" encoding="utf-8"?>
<p:tagLst xmlns:a="http://schemas.openxmlformats.org/drawingml/2006/main" xmlns:r="http://schemas.openxmlformats.org/officeDocument/2006/relationships" xmlns:p="http://schemas.openxmlformats.org/presentationml/2006/main">
  <p:tag name="GENSWF_SLIDE_UID" val="{12045FFB-1BE3-4FEE-9D52-CBFF5BB10DF2}:4780"/>
</p:tagLst>
</file>

<file path=ppt/tags/tag66.xml><?xml version="1.0" encoding="utf-8"?>
<p:tagLst xmlns:a="http://schemas.openxmlformats.org/drawingml/2006/main" xmlns:r="http://schemas.openxmlformats.org/officeDocument/2006/relationships" xmlns:p="http://schemas.openxmlformats.org/presentationml/2006/main">
  <p:tag name="GENSWF_SLIDE_UID" val="{D140AEE6-061D-460D-87C5-6D38B00FA8BF}:4781"/>
</p:tagLst>
</file>

<file path=ppt/tags/tag67.xml><?xml version="1.0" encoding="utf-8"?>
<p:tagLst xmlns:a="http://schemas.openxmlformats.org/drawingml/2006/main" xmlns:r="http://schemas.openxmlformats.org/officeDocument/2006/relationships" xmlns:p="http://schemas.openxmlformats.org/presentationml/2006/main">
  <p:tag name="GENSWF_SLIDE_UID" val="{6AE3A305-5B27-4633-BB7B-393D186819CA}:4782"/>
</p:tagLst>
</file>

<file path=ppt/tags/tag68.xml><?xml version="1.0" encoding="utf-8"?>
<p:tagLst xmlns:a="http://schemas.openxmlformats.org/drawingml/2006/main" xmlns:r="http://schemas.openxmlformats.org/officeDocument/2006/relationships" xmlns:p="http://schemas.openxmlformats.org/presentationml/2006/main">
  <p:tag name="GENSWF_SLIDE_UID" val="{F66EDE7D-8A79-45CD-BA9F-939B4CAB7831}:4783"/>
</p:tagLst>
</file>

<file path=ppt/tags/tag69.xml><?xml version="1.0" encoding="utf-8"?>
<p:tagLst xmlns:a="http://schemas.openxmlformats.org/drawingml/2006/main" xmlns:r="http://schemas.openxmlformats.org/officeDocument/2006/relationships" xmlns:p="http://schemas.openxmlformats.org/presentationml/2006/main">
  <p:tag name="GENSWF_SLIDE_UID" val="{390286A9-32DC-4A9F-A7BD-B6AE5FCCB4C9}:4784"/>
</p:tagLst>
</file>

<file path=ppt/tags/tag7.xml><?xml version="1.0" encoding="utf-8"?>
<p:tagLst xmlns:a="http://schemas.openxmlformats.org/drawingml/2006/main" xmlns:r="http://schemas.openxmlformats.org/officeDocument/2006/relationships" xmlns:p="http://schemas.openxmlformats.org/presentationml/2006/main">
  <p:tag name="GENSWF_SLIDE_UID" val="{6B7D0C64-260B-4887-9546-D2F31F83BAC2}:4708"/>
</p:tagLst>
</file>

<file path=ppt/tags/tag70.xml><?xml version="1.0" encoding="utf-8"?>
<p:tagLst xmlns:a="http://schemas.openxmlformats.org/drawingml/2006/main" xmlns:r="http://schemas.openxmlformats.org/officeDocument/2006/relationships" xmlns:p="http://schemas.openxmlformats.org/presentationml/2006/main">
  <p:tag name="GENSWF_SLIDE_UID" val="{925724A3-9B77-4787-89ED-D0E1966CD7F7}:4785"/>
</p:tagLst>
</file>

<file path=ppt/tags/tag71.xml><?xml version="1.0" encoding="utf-8"?>
<p:tagLst xmlns:a="http://schemas.openxmlformats.org/drawingml/2006/main" xmlns:r="http://schemas.openxmlformats.org/officeDocument/2006/relationships" xmlns:p="http://schemas.openxmlformats.org/presentationml/2006/main">
  <p:tag name="GENSWF_SLIDE_UID" val="{3DA1967E-5D8F-4176-8835-B3D79543577B}:4786"/>
</p:tagLst>
</file>

<file path=ppt/tags/tag72.xml><?xml version="1.0" encoding="utf-8"?>
<p:tagLst xmlns:a="http://schemas.openxmlformats.org/drawingml/2006/main" xmlns:r="http://schemas.openxmlformats.org/officeDocument/2006/relationships" xmlns:p="http://schemas.openxmlformats.org/presentationml/2006/main">
  <p:tag name="GENSWF_SLIDE_UID" val="{A16106D3-10DC-412A-B92F-BE9563C412E5}:4787"/>
</p:tagLst>
</file>

<file path=ppt/tags/tag73.xml><?xml version="1.0" encoding="utf-8"?>
<p:tagLst xmlns:a="http://schemas.openxmlformats.org/drawingml/2006/main" xmlns:r="http://schemas.openxmlformats.org/officeDocument/2006/relationships" xmlns:p="http://schemas.openxmlformats.org/presentationml/2006/main">
  <p:tag name="GENSWF_SLIDE_UID" val="{2178EE66-20F4-4BE0-AA2A-A2739EBB00C6}:4788"/>
</p:tagLst>
</file>

<file path=ppt/tags/tag74.xml><?xml version="1.0" encoding="utf-8"?>
<p:tagLst xmlns:a="http://schemas.openxmlformats.org/drawingml/2006/main" xmlns:r="http://schemas.openxmlformats.org/officeDocument/2006/relationships" xmlns:p="http://schemas.openxmlformats.org/presentationml/2006/main">
  <p:tag name="GENSWF_SLIDE_UID" val="{A5C910A9-BEBB-4086-8B4E-41A8E1EBF5E8}:4789"/>
</p:tagLst>
</file>

<file path=ppt/tags/tag75.xml><?xml version="1.0" encoding="utf-8"?>
<p:tagLst xmlns:a="http://schemas.openxmlformats.org/drawingml/2006/main" xmlns:r="http://schemas.openxmlformats.org/officeDocument/2006/relationships" xmlns:p="http://schemas.openxmlformats.org/presentationml/2006/main">
  <p:tag name="GENSWF_SLIDE_UID" val="{B77BF95E-2333-4C7C-BA0F-63D896E0FED7}:4790"/>
</p:tagLst>
</file>

<file path=ppt/tags/tag76.xml><?xml version="1.0" encoding="utf-8"?>
<p:tagLst xmlns:a="http://schemas.openxmlformats.org/drawingml/2006/main" xmlns:r="http://schemas.openxmlformats.org/officeDocument/2006/relationships" xmlns:p="http://schemas.openxmlformats.org/presentationml/2006/main">
  <p:tag name="GENSWF_SLIDE_UID" val="{B2798276-1569-4D94-8FD8-A636C9E7D4DD}:4791"/>
</p:tagLst>
</file>

<file path=ppt/tags/tag77.xml><?xml version="1.0" encoding="utf-8"?>
<p:tagLst xmlns:a="http://schemas.openxmlformats.org/drawingml/2006/main" xmlns:r="http://schemas.openxmlformats.org/officeDocument/2006/relationships" xmlns:p="http://schemas.openxmlformats.org/presentationml/2006/main">
  <p:tag name="GENSWF_SLIDE_UID" val="{C71C4B1A-F5A2-4BFC-A339-891631A86681}:4792"/>
</p:tagLst>
</file>

<file path=ppt/tags/tag78.xml><?xml version="1.0" encoding="utf-8"?>
<p:tagLst xmlns:a="http://schemas.openxmlformats.org/drawingml/2006/main" xmlns:r="http://schemas.openxmlformats.org/officeDocument/2006/relationships" xmlns:p="http://schemas.openxmlformats.org/presentationml/2006/main">
  <p:tag name="GENSWF_SLIDE_UID" val="{29B9DDEB-E17C-4EE7-AA23-54EF1D0ECB4D}:4794"/>
</p:tagLst>
</file>

<file path=ppt/tags/tag79.xml><?xml version="1.0" encoding="utf-8"?>
<p:tagLst xmlns:a="http://schemas.openxmlformats.org/drawingml/2006/main" xmlns:r="http://schemas.openxmlformats.org/officeDocument/2006/relationships" xmlns:p="http://schemas.openxmlformats.org/presentationml/2006/main">
  <p:tag name="GENSWF_SLIDE_UID" val="{264EAD19-8590-4150-933E-CDECCEB30017}:4793"/>
</p:tagLst>
</file>

<file path=ppt/tags/tag8.xml><?xml version="1.0" encoding="utf-8"?>
<p:tagLst xmlns:a="http://schemas.openxmlformats.org/drawingml/2006/main" xmlns:r="http://schemas.openxmlformats.org/officeDocument/2006/relationships" xmlns:p="http://schemas.openxmlformats.org/presentationml/2006/main">
  <p:tag name="GENSWF_SLIDE_UID" val="{B1BC693B-9D14-444E-A538-54848326B64B}:4728"/>
</p:tagLst>
</file>

<file path=ppt/tags/tag80.xml><?xml version="1.0" encoding="utf-8"?>
<p:tagLst xmlns:a="http://schemas.openxmlformats.org/drawingml/2006/main" xmlns:r="http://schemas.openxmlformats.org/officeDocument/2006/relationships" xmlns:p="http://schemas.openxmlformats.org/presentationml/2006/main">
  <p:tag name="GENSWF_SLIDE_UID" val="{E248B0C3-88BB-4CBF-8646-F9F07636FDF7}:4795"/>
</p:tagLst>
</file>

<file path=ppt/tags/tag81.xml><?xml version="1.0" encoding="utf-8"?>
<p:tagLst xmlns:a="http://schemas.openxmlformats.org/drawingml/2006/main" xmlns:r="http://schemas.openxmlformats.org/officeDocument/2006/relationships" xmlns:p="http://schemas.openxmlformats.org/presentationml/2006/main">
  <p:tag name="GENSWF_SLIDE_UID" val="{AC91E0A3-0785-4813-B3B0-A311327F5F44}:4796"/>
</p:tagLst>
</file>

<file path=ppt/tags/tag82.xml><?xml version="1.0" encoding="utf-8"?>
<p:tagLst xmlns:a="http://schemas.openxmlformats.org/drawingml/2006/main" xmlns:r="http://schemas.openxmlformats.org/officeDocument/2006/relationships" xmlns:p="http://schemas.openxmlformats.org/presentationml/2006/main">
  <p:tag name="GENSWF_SLIDE_UID" val="{B443A6B7-6347-4811-B80B-EFF0D8BE7632}:4797"/>
</p:tagLst>
</file>

<file path=ppt/tags/tag83.xml><?xml version="1.0" encoding="utf-8"?>
<p:tagLst xmlns:a="http://schemas.openxmlformats.org/drawingml/2006/main" xmlns:r="http://schemas.openxmlformats.org/officeDocument/2006/relationships" xmlns:p="http://schemas.openxmlformats.org/presentationml/2006/main">
  <p:tag name="GENSWF_SLIDE_UID" val="{FE974816-D8F4-41C2-B915-1E08A6D5E157}:4798"/>
</p:tagLst>
</file>

<file path=ppt/tags/tag84.xml><?xml version="1.0" encoding="utf-8"?>
<p:tagLst xmlns:a="http://schemas.openxmlformats.org/drawingml/2006/main" xmlns:r="http://schemas.openxmlformats.org/officeDocument/2006/relationships" xmlns:p="http://schemas.openxmlformats.org/presentationml/2006/main">
  <p:tag name="GENSWF_SLIDE_UID" val="{098197F6-298D-4C31-A770-07B9FF5777F6}:4799"/>
</p:tagLst>
</file>

<file path=ppt/tags/tag85.xml><?xml version="1.0" encoding="utf-8"?>
<p:tagLst xmlns:a="http://schemas.openxmlformats.org/drawingml/2006/main" xmlns:r="http://schemas.openxmlformats.org/officeDocument/2006/relationships" xmlns:p="http://schemas.openxmlformats.org/presentationml/2006/main">
  <p:tag name="GENSWF_SLIDE_UID" val="{1786DE26-FB18-4922-A1D2-839310154A7A}:4800"/>
</p:tagLst>
</file>

<file path=ppt/tags/tag86.xml><?xml version="1.0" encoding="utf-8"?>
<p:tagLst xmlns:a="http://schemas.openxmlformats.org/drawingml/2006/main" xmlns:r="http://schemas.openxmlformats.org/officeDocument/2006/relationships" xmlns:p="http://schemas.openxmlformats.org/presentationml/2006/main">
  <p:tag name="GENSWF_SLIDE_UID" val="{7465691C-927A-41CB-A3A6-777E4111941D}:4801"/>
</p:tagLst>
</file>

<file path=ppt/tags/tag87.xml><?xml version="1.0" encoding="utf-8"?>
<p:tagLst xmlns:a="http://schemas.openxmlformats.org/drawingml/2006/main" xmlns:r="http://schemas.openxmlformats.org/officeDocument/2006/relationships" xmlns:p="http://schemas.openxmlformats.org/presentationml/2006/main">
  <p:tag name="GENSWF_SLIDE_UID" val="{ADFD624F-477E-43B3-A397-79CF271583AE}:4802"/>
</p:tagLst>
</file>

<file path=ppt/tags/tag88.xml><?xml version="1.0" encoding="utf-8"?>
<p:tagLst xmlns:a="http://schemas.openxmlformats.org/drawingml/2006/main" xmlns:r="http://schemas.openxmlformats.org/officeDocument/2006/relationships" xmlns:p="http://schemas.openxmlformats.org/presentationml/2006/main">
  <p:tag name="GENSWF_SLIDE_UID" val="{D0099684-D890-4CB3-82A5-C89253E4C152}:4803"/>
</p:tagLst>
</file>

<file path=ppt/tags/tag89.xml><?xml version="1.0" encoding="utf-8"?>
<p:tagLst xmlns:a="http://schemas.openxmlformats.org/drawingml/2006/main" xmlns:r="http://schemas.openxmlformats.org/officeDocument/2006/relationships" xmlns:p="http://schemas.openxmlformats.org/presentationml/2006/main">
  <p:tag name="GENSWF_SLIDE_UID" val="{FF663FAA-7CA1-46E6-8419-127F62149582}:4804"/>
</p:tagLst>
</file>

<file path=ppt/tags/tag9.xml><?xml version="1.0" encoding="utf-8"?>
<p:tagLst xmlns:a="http://schemas.openxmlformats.org/drawingml/2006/main" xmlns:r="http://schemas.openxmlformats.org/officeDocument/2006/relationships" xmlns:p="http://schemas.openxmlformats.org/presentationml/2006/main">
  <p:tag name="GENSWF_SLIDE_UID" val="{05A295C4-C2F5-4E8D-A457-51B0B6356AE5}:4729"/>
</p:tagLst>
</file>

<file path=ppt/tags/tag90.xml><?xml version="1.0" encoding="utf-8"?>
<p:tagLst xmlns:a="http://schemas.openxmlformats.org/drawingml/2006/main" xmlns:r="http://schemas.openxmlformats.org/officeDocument/2006/relationships" xmlns:p="http://schemas.openxmlformats.org/presentationml/2006/main">
  <p:tag name="GENSWF_SLIDE_UID" val="{DA79684A-A557-4BD8-9C84-2CAF3290A70C}:4805"/>
</p:tagLst>
</file>

<file path=ppt/tags/tag91.xml><?xml version="1.0" encoding="utf-8"?>
<p:tagLst xmlns:a="http://schemas.openxmlformats.org/drawingml/2006/main" xmlns:r="http://schemas.openxmlformats.org/officeDocument/2006/relationships" xmlns:p="http://schemas.openxmlformats.org/presentationml/2006/main">
  <p:tag name="GENSWF_SLIDE_UID" val="{DA515D68-ECAC-46A8-8ED9-EA3DC39100DE}:4806"/>
</p:tagLst>
</file>

<file path=ppt/tags/tag92.xml><?xml version="1.0" encoding="utf-8"?>
<p:tagLst xmlns:a="http://schemas.openxmlformats.org/drawingml/2006/main" xmlns:r="http://schemas.openxmlformats.org/officeDocument/2006/relationships" xmlns:p="http://schemas.openxmlformats.org/presentationml/2006/main">
  <p:tag name="GENSWF_SLIDE_UID" val="{5BD8FFA8-BAE9-4550-9560-DD275C0A2A75}:4807"/>
</p:tagLst>
</file>

<file path=ppt/tags/tag93.xml><?xml version="1.0" encoding="utf-8"?>
<p:tagLst xmlns:a="http://schemas.openxmlformats.org/drawingml/2006/main" xmlns:r="http://schemas.openxmlformats.org/officeDocument/2006/relationships" xmlns:p="http://schemas.openxmlformats.org/presentationml/2006/main">
  <p:tag name="GENSWF_SLIDE_UID" val="{D9B5BEFA-F1A5-429C-8C42-1EF099362F43}:4808"/>
</p:tagLst>
</file>

<file path=ppt/tags/tag94.xml><?xml version="1.0" encoding="utf-8"?>
<p:tagLst xmlns:a="http://schemas.openxmlformats.org/drawingml/2006/main" xmlns:r="http://schemas.openxmlformats.org/officeDocument/2006/relationships" xmlns:p="http://schemas.openxmlformats.org/presentationml/2006/main">
  <p:tag name="GENSWF_SLIDE_UID" val="{B7D2FACB-D350-4F0D-A523-2B43CB72E494}:4809"/>
</p:tagLst>
</file>

<file path=ppt/tags/tag95.xml><?xml version="1.0" encoding="utf-8"?>
<p:tagLst xmlns:a="http://schemas.openxmlformats.org/drawingml/2006/main" xmlns:r="http://schemas.openxmlformats.org/officeDocument/2006/relationships" xmlns:p="http://schemas.openxmlformats.org/presentationml/2006/main">
  <p:tag name="GENSWF_SLIDE_UID" val="{31CDA4EB-71A6-4DD1-884A-B341B48F9F37}:4810"/>
</p:tagLst>
</file>

<file path=ppt/tags/tag96.xml><?xml version="1.0" encoding="utf-8"?>
<p:tagLst xmlns:a="http://schemas.openxmlformats.org/drawingml/2006/main" xmlns:r="http://schemas.openxmlformats.org/officeDocument/2006/relationships" xmlns:p="http://schemas.openxmlformats.org/presentationml/2006/main">
  <p:tag name="GENSWF_SLIDE_UID" val="{4CB184EB-511D-4225-AF3E-0B08C194E7C2}:4811"/>
</p:tagLst>
</file>

<file path=ppt/tags/tag97.xml><?xml version="1.0" encoding="utf-8"?>
<p:tagLst xmlns:a="http://schemas.openxmlformats.org/drawingml/2006/main" xmlns:r="http://schemas.openxmlformats.org/officeDocument/2006/relationships" xmlns:p="http://schemas.openxmlformats.org/presentationml/2006/main">
  <p:tag name="GENSWF_SLIDE_UID" val="{80CB8CD5-0995-4BC2-9E54-9B27CBD6D525}:4812"/>
</p:tagLst>
</file>

<file path=ppt/tags/tag98.xml><?xml version="1.0" encoding="utf-8"?>
<p:tagLst xmlns:a="http://schemas.openxmlformats.org/drawingml/2006/main" xmlns:r="http://schemas.openxmlformats.org/officeDocument/2006/relationships" xmlns:p="http://schemas.openxmlformats.org/presentationml/2006/main">
  <p:tag name="GENSWF_SLIDE_UID" val="{E7BE0CB7-FB3C-4D1F-9B78-2DF07F2F7F11}:4813"/>
</p:tagLst>
</file>

<file path=ppt/tags/tag99.xml><?xml version="1.0" encoding="utf-8"?>
<p:tagLst xmlns:a="http://schemas.openxmlformats.org/drawingml/2006/main" xmlns:r="http://schemas.openxmlformats.org/officeDocument/2006/relationships" xmlns:p="http://schemas.openxmlformats.org/presentationml/2006/main">
  <p:tag name="GENSWF_SLIDE_UID" val="{781BBD1D-B517-4570-A13D-A3AB8461ADA7}:4814"/>
</p:tagLst>
</file>

<file path=ppt/theme/theme1.xml><?xml version="1.0" encoding="utf-8"?>
<a:theme xmlns:a="http://schemas.openxmlformats.org/drawingml/2006/main" name="Office Theme">
  <a:themeElements>
    <a:clrScheme name="Godfather of Talent | Futurense">
      <a:dk1>
        <a:srgbClr val="000000"/>
      </a:dk1>
      <a:lt1>
        <a:srgbClr val="FFFFFF"/>
      </a:lt1>
      <a:dk2>
        <a:srgbClr val="1F1B24"/>
      </a:dk2>
      <a:lt2>
        <a:srgbClr val="E7E6E6"/>
      </a:lt2>
      <a:accent1>
        <a:srgbClr val="F5A725"/>
      </a:accent1>
      <a:accent2>
        <a:srgbClr val="ED7A00"/>
      </a:accent2>
      <a:accent3>
        <a:srgbClr val="A5A5A5"/>
      </a:accent3>
      <a:accent4>
        <a:srgbClr val="6A5DFE"/>
      </a:accent4>
      <a:accent5>
        <a:srgbClr val="E223D5"/>
      </a:accent5>
      <a:accent6>
        <a:srgbClr val="70AD47"/>
      </a:accent6>
      <a:hlink>
        <a:srgbClr val="0563C1"/>
      </a:hlink>
      <a:folHlink>
        <a:srgbClr val="981D10"/>
      </a:folHlink>
    </a:clrScheme>
    <a:fontScheme name="Franklin Gothic">
      <a:majorFont>
        <a:latin typeface="Franklin Gothic Medium" panose="020B0603020102020204"/>
        <a:ea typeface=""/>
        <a:cs typeface=""/>
        <a:font script="Jpan" typeface="HG創英角ｺﾞｼｯｸUB"/>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panose="020B0503020102020204"/>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2BC1B890511254D865826FEFDF7970E" ma:contentTypeVersion="7" ma:contentTypeDescription="Create a new document." ma:contentTypeScope="" ma:versionID="34059d4175d8b1a21b3899fc228eeed5">
  <xsd:schema xmlns:xsd="http://www.w3.org/2001/XMLSchema" xmlns:xs="http://www.w3.org/2001/XMLSchema" xmlns:p="http://schemas.microsoft.com/office/2006/metadata/properties" xmlns:ns2="9eda679c-5b4d-46fc-8b6f-417acde0ac58" targetNamespace="http://schemas.microsoft.com/office/2006/metadata/properties" ma:root="true" ma:fieldsID="93e62b884903fe6e3df20a06205271b1" ns2:_="">
    <xsd:import namespace="9eda679c-5b4d-46fc-8b6f-417acde0ac58"/>
    <xsd:element name="properties">
      <xsd:complexType>
        <xsd:sequence>
          <xsd:element name="documentManagement">
            <xsd:complexType>
              <xsd:all>
                <xsd:element ref="ns2:MediaServiceMetadata" minOccurs="0"/>
                <xsd:element ref="ns2:MediaServiceFastMetadata" minOccurs="0"/>
                <xsd:element ref="ns2:lcf76f155ced4ddcb4097134ff3c332f"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eda679c-5b4d-46fc-8b6f-417acde0ac5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1" nillable="true" ma:taxonomy="true" ma:internalName="lcf76f155ced4ddcb4097134ff3c332f" ma:taxonomyFieldName="MediaServiceImageTags" ma:displayName="Image Tags" ma:readOnly="false" ma:fieldId="{5cf76f15-5ced-4ddc-b409-7134ff3c332f}" ma:taxonomyMulti="true" ma:sspId="4967dff1-80c2-47c4-a5c3-31ef26c72796" ma:termSetId="09814cd3-568e-fe90-9814-8d621ff8fb84" ma:anchorId="fba54fb3-c3e1-fe81-a776-ca4b69148c4d" ma:open="true" ma:isKeyword="false">
      <xsd:complexType>
        <xsd:sequence>
          <xsd:element ref="pc:Terms" minOccurs="0" maxOccurs="1"/>
        </xsd:sequence>
      </xsd:complexType>
    </xsd:element>
    <xsd:element name="MediaServiceOCR" ma:index="12" nillable="true" ma:displayName="Extracted Text" ma:internalName="MediaServiceOCR" ma:readOnly="true">
      <xsd:simpleType>
        <xsd:restriction base="dms:Note">
          <xsd:maxLength value="255"/>
        </xsd:restriction>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9eda679c-5b4d-46fc-8b6f-417acde0ac58">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875BC031-9854-42C0-AA70-ED083542D7E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eda679c-5b4d-46fc-8b6f-417acde0ac5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A2A6C223-0CA3-47BA-8F32-9282DB226F6C}">
  <ds:schemaRefs>
    <ds:schemaRef ds:uri="http://schemas.microsoft.com/sharepoint/v3/contenttype/forms"/>
  </ds:schemaRefs>
</ds:datastoreItem>
</file>

<file path=customXml/itemProps3.xml><?xml version="1.0" encoding="utf-8"?>
<ds:datastoreItem xmlns:ds="http://schemas.openxmlformats.org/officeDocument/2006/customXml" ds:itemID="{03D9AD10-8E20-4227-A001-80556449BB29}">
  <ds:schemaRefs>
    <ds:schemaRef ds:uri="http://schemas.microsoft.com/office/2006/metadata/properties"/>
    <ds:schemaRef ds:uri="http://schemas.microsoft.com/office/infopath/2007/PartnerControls"/>
    <ds:schemaRef ds:uri="9eda679c-5b4d-46fc-8b6f-417acde0ac58"/>
  </ds:schemaRefs>
</ds:datastoreItem>
</file>

<file path=docProps/app.xml><?xml version="1.0" encoding="utf-8"?>
<Properties xmlns="http://schemas.openxmlformats.org/officeDocument/2006/extended-properties" xmlns:vt="http://schemas.openxmlformats.org/officeDocument/2006/docPropsVTypes">
  <TotalTime>1426</TotalTime>
  <Words>7885</Words>
  <Application>Microsoft Office PowerPoint</Application>
  <PresentationFormat>Widescreen</PresentationFormat>
  <Paragraphs>520</Paragraphs>
  <Slides>103</Slides>
  <Notes>103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103</vt:i4>
      </vt:variant>
    </vt:vector>
  </HeadingPairs>
  <TitlesOfParts>
    <vt:vector size="110" baseType="lpstr">
      <vt:lpstr>Arial</vt:lpstr>
      <vt:lpstr>Calibri</vt:lpstr>
      <vt:lpstr>Franklin Gothic Book</vt:lpstr>
      <vt:lpstr>Gill Sans</vt:lpstr>
      <vt:lpstr>Metropolis</vt:lpstr>
      <vt:lpstr>Times New Roman</vt:lpstr>
      <vt:lpstr>Office Theme</vt:lpstr>
      <vt:lpstr>PowerPoint Presentation</vt:lpstr>
      <vt:lpstr>Basics of Python Programming</vt:lpstr>
      <vt:lpstr>Features of Python</vt:lpstr>
      <vt:lpstr>Limitations of Python</vt:lpstr>
      <vt:lpstr>Applications of Python</vt:lpstr>
      <vt:lpstr>Applications of Python</vt:lpstr>
      <vt:lpstr>Writing and Executing First Python Program </vt:lpstr>
      <vt:lpstr>Literal Constants</vt:lpstr>
      <vt:lpstr>Literal Constants </vt:lpstr>
      <vt:lpstr>Escape Sequences</vt:lpstr>
      <vt:lpstr>Raw Strings</vt:lpstr>
      <vt:lpstr>Variables and Identifiers</vt:lpstr>
      <vt:lpstr>Assigning or Initializing Values to Variables </vt:lpstr>
      <vt:lpstr>Data Type Boolean</vt:lpstr>
      <vt:lpstr>Input Operation</vt:lpstr>
      <vt:lpstr>Comments</vt:lpstr>
      <vt:lpstr>Indentation</vt:lpstr>
      <vt:lpstr>Arithmetic Operators</vt:lpstr>
      <vt:lpstr>Comparison Operators</vt:lpstr>
      <vt:lpstr>Unary Operators</vt:lpstr>
      <vt:lpstr>Bitwise Operators</vt:lpstr>
      <vt:lpstr>Shift Operators</vt:lpstr>
      <vt:lpstr>Logical Operators</vt:lpstr>
      <vt:lpstr>Membership and Identity Operators</vt:lpstr>
      <vt:lpstr>Expressions</vt:lpstr>
      <vt:lpstr>Operations on Strings</vt:lpstr>
      <vt:lpstr>Slice Operations on Strings</vt:lpstr>
      <vt:lpstr>Lists</vt:lpstr>
      <vt:lpstr>Tuples</vt:lpstr>
      <vt:lpstr>Dictionary</vt:lpstr>
      <vt:lpstr>Type Conversion</vt:lpstr>
      <vt:lpstr>Type Casting vs Type Coercion </vt:lpstr>
      <vt:lpstr>Decision Control Statements </vt:lpstr>
      <vt:lpstr>Control Statements</vt:lpstr>
      <vt:lpstr>If Statement</vt:lpstr>
      <vt:lpstr>If-Else Statement</vt:lpstr>
      <vt:lpstr>Nested if Statement</vt:lpstr>
      <vt:lpstr>If-elif-else Statement</vt:lpstr>
      <vt:lpstr>While Loop</vt:lpstr>
      <vt:lpstr>For Loop</vt:lpstr>
      <vt:lpstr>For Loop and Range() Function</vt:lpstr>
      <vt:lpstr>Range() Function</vt:lpstr>
      <vt:lpstr>Condition-controlled and Counter-controlled Loops </vt:lpstr>
      <vt:lpstr>Nested Loops</vt:lpstr>
      <vt:lpstr>The Break Statement</vt:lpstr>
      <vt:lpstr>The Continue Statement</vt:lpstr>
      <vt:lpstr>The Pass Statement</vt:lpstr>
      <vt:lpstr>The Else Statement Used With Loops </vt:lpstr>
      <vt:lpstr>Functions and Modules</vt:lpstr>
      <vt:lpstr>Functions </vt:lpstr>
      <vt:lpstr>Need for Functions </vt:lpstr>
      <vt:lpstr>Function Declaration and Definition </vt:lpstr>
      <vt:lpstr>Function Definition </vt:lpstr>
      <vt:lpstr>Function Call </vt:lpstr>
      <vt:lpstr>Examples</vt:lpstr>
      <vt:lpstr>Local and Global Variables</vt:lpstr>
      <vt:lpstr>Local and Global Variables</vt:lpstr>
      <vt:lpstr>Using the Global Statement</vt:lpstr>
      <vt:lpstr>Resolution of Names</vt:lpstr>
      <vt:lpstr>The Return Statement</vt:lpstr>
      <vt:lpstr>Required Arguments</vt:lpstr>
      <vt:lpstr>Keyword Arguments</vt:lpstr>
      <vt:lpstr>Variable-length Arguments</vt:lpstr>
      <vt:lpstr>Default Arguments</vt:lpstr>
      <vt:lpstr>Lambda Functions or Anonymous Functions  </vt:lpstr>
      <vt:lpstr>Documentation Strings</vt:lpstr>
      <vt:lpstr>Recursive Functions</vt:lpstr>
      <vt:lpstr>The from…import Statement </vt:lpstr>
      <vt:lpstr>Making your own Modules  </vt:lpstr>
      <vt:lpstr>The dir() function  </vt:lpstr>
      <vt:lpstr>Modules and Namespaces </vt:lpstr>
      <vt:lpstr> Local, Global, and Built-in Namespaces  </vt:lpstr>
      <vt:lpstr> Local, Global, and Built-in Namespaces  </vt:lpstr>
      <vt:lpstr>Module Private Variables </vt:lpstr>
      <vt:lpstr>Packages in Python </vt:lpstr>
      <vt:lpstr>Globals(), Locals(), And Reload()  </vt:lpstr>
      <vt:lpstr>Python Strings Revisited</vt:lpstr>
      <vt:lpstr>Strings</vt:lpstr>
      <vt:lpstr>Strings</vt:lpstr>
      <vt:lpstr>Concatenating, Appending and Multiplying Strings </vt:lpstr>
      <vt:lpstr>Strings are Immutable </vt:lpstr>
      <vt:lpstr>Strings Formatting Operator</vt:lpstr>
      <vt:lpstr>Built-in String Methods and Functions </vt:lpstr>
      <vt:lpstr>Built-in String Methods and Functions </vt:lpstr>
      <vt:lpstr>Built-in String Methods and Functions </vt:lpstr>
      <vt:lpstr>Slice Operation</vt:lpstr>
      <vt:lpstr>Specifying Stride while Slicing Strings</vt:lpstr>
      <vt:lpstr>ord() and chr() Functions </vt:lpstr>
      <vt:lpstr>Comparing Strings</vt:lpstr>
      <vt:lpstr>Iterating String</vt:lpstr>
      <vt:lpstr>The String Module</vt:lpstr>
      <vt:lpstr>Working with Constants in String Module </vt:lpstr>
      <vt:lpstr>Regular Expressions</vt:lpstr>
      <vt:lpstr>Example- Match() Function</vt:lpstr>
      <vt:lpstr>The search Function </vt:lpstr>
      <vt:lpstr>The sub() Function </vt:lpstr>
      <vt:lpstr>The findall() and finditer() Function</vt:lpstr>
      <vt:lpstr>Flag Options </vt:lpstr>
      <vt:lpstr>Metacharacters in Regular Expression </vt:lpstr>
      <vt:lpstr>Metacharacters in Regular Expression </vt:lpstr>
      <vt:lpstr>Character Classes</vt:lpstr>
      <vt:lpstr>Groups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Module-1_ppt</dc:title>
  <dc:creator>atharva kantak</dc:creator>
  <cp:lastModifiedBy>Krishna Teja</cp:lastModifiedBy>
  <cp:revision>55</cp:revision>
  <dcterms:created xsi:type="dcterms:W3CDTF">2022-06-18T13:20:00Z</dcterms:created>
  <dcterms:modified xsi:type="dcterms:W3CDTF">2023-05-02T11:40:56Z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0x01010032BC1B890511254D865826FEFDF7970E</vt:lpwstr>
  </property>
</Properties>
</file>